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modernComment_101_516460CC.xml" ContentType="application/vnd.ms-powerpoint.comments+xml"/>
  <Override PartName="/ppt/comments/modernComment_102_E851FA29.xml" ContentType="application/vnd.ms-powerpoint.comments+xml"/>
  <Override PartName="/ppt/comments/modernComment_110_6F5AEE7B.xml" ContentType="application/vnd.ms-powerpoint.comments+xml"/>
  <Override PartName="/ppt/comments/modernComment_118_7C55B6A1.xml" ContentType="application/vnd.ms-powerpoint.comments+xml"/>
  <Override PartName="/ppt/comments/modernComment_113_11859DCC.xml" ContentType="application/vnd.ms-powerpoint.comments+xml"/>
  <Override PartName="/ppt/comments/modernComment_111_47ED34A5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modernComment_10B_F2E7E2CC.xml" ContentType="application/vnd.ms-powerpoint.comments+xml"/>
  <Override PartName="/ppt/comments/modernComment_114_47FAA05D.xml" ContentType="application/vnd.ms-powerpoint.comments+xml"/>
  <Override PartName="/ppt/comments/modernComment_119_78E5FAB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8" r:id="rId5"/>
    <p:sldId id="272" r:id="rId6"/>
    <p:sldId id="280" r:id="rId7"/>
    <p:sldId id="259" r:id="rId8"/>
    <p:sldId id="275" r:id="rId9"/>
    <p:sldId id="273" r:id="rId10"/>
    <p:sldId id="264" r:id="rId11"/>
    <p:sldId id="267" r:id="rId12"/>
    <p:sldId id="276" r:id="rId13"/>
    <p:sldId id="281" r:id="rId14"/>
    <p:sldId id="283" r:id="rId15"/>
    <p:sldId id="282" r:id="rId16"/>
    <p:sldId id="268" r:id="rId17"/>
    <p:sldId id="278" r:id="rId18"/>
    <p:sldId id="265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8BCD8D-DD22-4D36-9D0F-B8283B354697}" name="Devansu Yadav" initials="DY" userId="S::devansu.yadav@studentambassadors.com::bf429908-ac4e-418b-9cd7-6c7aa6cd2c6e" providerId="AD"/>
  <p188:author id="{1AEA57AF-6825-DD7C-4FBA-5F15E2F85444}" name="NAMRATA.AGRAWAL@studentambassadors.com" initials="N" userId="S::NAMRATA.AGRAWAL@studentambassadors.com::6ea99b14-f0f6-4777-9777-d2ec9dffcc2b" providerId="AD"/>
  <p188:author id="{030040C6-E5C2-D8A8-BFA3-E23D231674C2}" name="Bhavesh Suneja" initials="BS" userId="S::bhavesh.suneja@studentambassadors.com::b5d65079-28a6-4eb3-87b9-bffa6b603de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3E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19D44B-8FF7-DF7D-A6F2-465BDD8A4FE3}" v="12" dt="2022-03-26T11:39:17.096"/>
    <p1510:client id="{2AE510FE-F81F-C5E5-5FD7-20618C35E247}" v="7" dt="2022-03-27T19:40:37.559"/>
    <p1510:client id="{46549A00-0890-9F5F-00C9-F2C5D6B33024}" v="31" dt="2022-03-28T05:52:11.217"/>
    <p1510:client id="{A759FAA2-D4BA-46C9-8EEC-FEB6EF713221}" v="88" dt="2022-03-26T11:58:05.928"/>
    <p1510:client id="{A9BAA071-EA03-4BF3-BCF0-5FAC2B934CED}" v="68" dt="2022-03-28T05:50:15.772"/>
    <p1510:client id="{BEDDCB92-6020-4460-8A95-8E55A79FB3FC}" v="4" dt="2022-03-26T12:13:17.353"/>
    <p1510:client id="{E977DAF4-AF98-40C6-8456-E252C0D2AD3D}" v="77" dt="2022-03-26T11:36:00.104"/>
    <p1510:client id="{F4452C33-B1CC-98C1-39B7-E35147B44E69}" v="126" dt="2022-03-26T12:11:52.9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esh Suneja" userId="S::bhavesh.suneja@studentambassadors.com::b5d65079-28a6-4eb3-87b9-bffa6b603dee" providerId="AD" clId="Web-{E8F19290-B667-4FAE-A7C4-F0B879A2CB33}"/>
    <pc:docChg chg="addSld modSld">
      <pc:chgData name="Bhavesh Suneja" userId="S::bhavesh.suneja@studentambassadors.com::b5d65079-28a6-4eb3-87b9-bffa6b603dee" providerId="AD" clId="Web-{E8F19290-B667-4FAE-A7C4-F0B879A2CB33}" dt="2021-10-30T08:19:32.290" v="34" actId="20577"/>
      <pc:docMkLst>
        <pc:docMk/>
      </pc:docMkLst>
      <pc:sldChg chg="modSp">
        <pc:chgData name="Bhavesh Suneja" userId="S::bhavesh.suneja@studentambassadors.com::b5d65079-28a6-4eb3-87b9-bffa6b603dee" providerId="AD" clId="Web-{E8F19290-B667-4FAE-A7C4-F0B879A2CB33}" dt="2021-10-30T08:19:32.290" v="34" actId="20577"/>
        <pc:sldMkLst>
          <pc:docMk/>
          <pc:sldMk cId="109857222" sldId="256"/>
        </pc:sldMkLst>
        <pc:spChg chg="mod">
          <ac:chgData name="Bhavesh Suneja" userId="S::bhavesh.suneja@studentambassadors.com::b5d65079-28a6-4eb3-87b9-bffa6b603dee" providerId="AD" clId="Web-{E8F19290-B667-4FAE-A7C4-F0B879A2CB33}" dt="2021-10-30T08:19:22.118" v="1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havesh Suneja" userId="S::bhavesh.suneja@studentambassadors.com::b5d65079-28a6-4eb3-87b9-bffa6b603dee" providerId="AD" clId="Web-{E8F19290-B667-4FAE-A7C4-F0B879A2CB33}" dt="2021-10-30T08:19:32.290" v="34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new">
        <pc:chgData name="Bhavesh Suneja" userId="S::bhavesh.suneja@studentambassadors.com::b5d65079-28a6-4eb3-87b9-bffa6b603dee" providerId="AD" clId="Web-{E8F19290-B667-4FAE-A7C4-F0B879A2CB33}" dt="2021-10-30T08:19:03.461" v="0"/>
        <pc:sldMkLst>
          <pc:docMk/>
          <pc:sldMk cId="1365532876" sldId="257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04.899" v="1"/>
        <pc:sldMkLst>
          <pc:docMk/>
          <pc:sldMk cId="3897686569" sldId="258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06.149" v="2"/>
        <pc:sldMkLst>
          <pc:docMk/>
          <pc:sldMk cId="4294852747" sldId="259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07.352" v="3"/>
        <pc:sldMkLst>
          <pc:docMk/>
          <pc:sldMk cId="759309124" sldId="260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08.790" v="4"/>
        <pc:sldMkLst>
          <pc:docMk/>
          <pc:sldMk cId="47498061" sldId="261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09.508" v="5"/>
        <pc:sldMkLst>
          <pc:docMk/>
          <pc:sldMk cId="2716382719" sldId="262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0.227" v="6"/>
        <pc:sldMkLst>
          <pc:docMk/>
          <pc:sldMk cId="1940957597" sldId="263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0.930" v="7"/>
        <pc:sldMkLst>
          <pc:docMk/>
          <pc:sldMk cId="1102406271" sldId="264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1.258" v="8"/>
        <pc:sldMkLst>
          <pc:docMk/>
          <pc:sldMk cId="916218856" sldId="265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1.618" v="9"/>
        <pc:sldMkLst>
          <pc:docMk/>
          <pc:sldMk cId="3308662088" sldId="266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2.337" v="10"/>
        <pc:sldMkLst>
          <pc:docMk/>
          <pc:sldMk cId="4075283148" sldId="267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2.743" v="11"/>
        <pc:sldMkLst>
          <pc:docMk/>
          <pc:sldMk cId="3877860339" sldId="268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3.165" v="12"/>
        <pc:sldMkLst>
          <pc:docMk/>
          <pc:sldMk cId="2297420732" sldId="269"/>
        </pc:sldMkLst>
      </pc:sldChg>
      <pc:sldChg chg="new">
        <pc:chgData name="Bhavesh Suneja" userId="S::bhavesh.suneja@studentambassadors.com::b5d65079-28a6-4eb3-87b9-bffa6b603dee" providerId="AD" clId="Web-{E8F19290-B667-4FAE-A7C4-F0B879A2CB33}" dt="2021-10-30T08:19:13.509" v="13"/>
        <pc:sldMkLst>
          <pc:docMk/>
          <pc:sldMk cId="482561804" sldId="270"/>
        </pc:sldMkLst>
      </pc:sldChg>
      <pc:sldChg chg="modSp new">
        <pc:chgData name="Bhavesh Suneja" userId="S::bhavesh.suneja@studentambassadors.com::b5d65079-28a6-4eb3-87b9-bffa6b603dee" providerId="AD" clId="Web-{E8F19290-B667-4FAE-A7C4-F0B879A2CB33}" dt="2021-10-30T08:19:16.931" v="15" actId="20577"/>
        <pc:sldMkLst>
          <pc:docMk/>
          <pc:sldMk cId="3091068027" sldId="271"/>
        </pc:sldMkLst>
        <pc:spChg chg="mod">
          <ac:chgData name="Bhavesh Suneja" userId="S::bhavesh.suneja@studentambassadors.com::b5d65079-28a6-4eb3-87b9-bffa6b603dee" providerId="AD" clId="Web-{E8F19290-B667-4FAE-A7C4-F0B879A2CB33}" dt="2021-10-30T08:19:16.931" v="15" actId="20577"/>
          <ac:spMkLst>
            <pc:docMk/>
            <pc:sldMk cId="3091068027" sldId="271"/>
            <ac:spMk id="2" creationId="{6ABEFB73-0CA4-4EBD-AB2D-6F37624E0EB8}"/>
          </ac:spMkLst>
        </pc:spChg>
      </pc:sldChg>
    </pc:docChg>
  </pc:docChgLst>
  <pc:docChgLst>
    <pc:chgData name="Bhavesh Suneja" userId="S::bhavesh.suneja@studentambassadors.com::b5d65079-28a6-4eb3-87b9-bffa6b603dee" providerId="AD" clId="Web-{50344FF0-767D-49FD-D837-7F595249A415}"/>
    <pc:docChg chg="modSld">
      <pc:chgData name="Bhavesh Suneja" userId="S::bhavesh.suneja@studentambassadors.com::b5d65079-28a6-4eb3-87b9-bffa6b603dee" providerId="AD" clId="Web-{50344FF0-767D-49FD-D837-7F595249A415}" dt="2021-10-31T07:16:38.243" v="137" actId="20577"/>
      <pc:docMkLst>
        <pc:docMk/>
      </pc:docMkLst>
      <pc:sldChg chg="modSp">
        <pc:chgData name="Bhavesh Suneja" userId="S::bhavesh.suneja@studentambassadors.com::b5d65079-28a6-4eb3-87b9-bffa6b603dee" providerId="AD" clId="Web-{50344FF0-767D-49FD-D837-7F595249A415}" dt="2021-10-31T07:05:57.495" v="103" actId="20577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50344FF0-767D-49FD-D837-7F595249A415}" dt="2021-10-31T07:05:38.573" v="101" actId="1076"/>
          <ac:spMkLst>
            <pc:docMk/>
            <pc:sldMk cId="1365532876" sldId="257"/>
            <ac:spMk id="2" creationId="{11FB675E-43DA-459F-B24A-15BF63562DB2}"/>
          </ac:spMkLst>
        </pc:spChg>
        <pc:spChg chg="mod">
          <ac:chgData name="Bhavesh Suneja" userId="S::bhavesh.suneja@studentambassadors.com::b5d65079-28a6-4eb3-87b9-bffa6b603dee" providerId="AD" clId="Web-{50344FF0-767D-49FD-D837-7F595249A415}" dt="2021-10-31T07:05:57.495" v="103" actId="20577"/>
          <ac:spMkLst>
            <pc:docMk/>
            <pc:sldMk cId="1365532876" sldId="257"/>
            <ac:spMk id="10" creationId="{2BBF7E39-A30F-481B-A8BE-BC5D44BC6685}"/>
          </ac:spMkLst>
        </pc:spChg>
      </pc:sldChg>
      <pc:sldChg chg="addSp delSp modSp mod setClrOvrMap">
        <pc:chgData name="Bhavesh Suneja" userId="S::bhavesh.suneja@studentambassadors.com::b5d65079-28a6-4eb3-87b9-bffa6b603dee" providerId="AD" clId="Web-{50344FF0-767D-49FD-D837-7F595249A415}" dt="2021-10-31T07:16:38.243" v="137" actId="20577"/>
        <pc:sldMkLst>
          <pc:docMk/>
          <pc:sldMk cId="3897686569" sldId="258"/>
        </pc:sldMkLst>
        <pc:spChg chg="mod ord">
          <ac:chgData name="Bhavesh Suneja" userId="S::bhavesh.suneja@studentambassadors.com::b5d65079-28a6-4eb3-87b9-bffa6b603dee" providerId="AD" clId="Web-{50344FF0-767D-49FD-D837-7F595249A415}" dt="2021-10-31T07:07:17.918" v="110" actId="1076"/>
          <ac:spMkLst>
            <pc:docMk/>
            <pc:sldMk cId="3897686569" sldId="258"/>
            <ac:spMk id="2" creationId="{5098E2E9-178F-4D69-9B6D-CA995B6706EB}"/>
          </ac:spMkLst>
        </pc:spChg>
        <pc:spChg chg="mod ord">
          <ac:chgData name="Bhavesh Suneja" userId="S::bhavesh.suneja@studentambassadors.com::b5d65079-28a6-4eb3-87b9-bffa6b603dee" providerId="AD" clId="Web-{50344FF0-767D-49FD-D837-7F595249A415}" dt="2021-10-31T07:16:38.243" v="137" actId="20577"/>
          <ac:spMkLst>
            <pc:docMk/>
            <pc:sldMk cId="3897686569" sldId="258"/>
            <ac:spMk id="5" creationId="{21C9B7AB-0CE8-4E13-95A0-1873DB8DDFEC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9:18.440" v="61"/>
          <ac:spMkLst>
            <pc:docMk/>
            <pc:sldMk cId="3897686569" sldId="258"/>
            <ac:spMk id="26" creationId="{A7AE9375-4664-4DB2-922D-2782A6E439AC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9:18.440" v="61"/>
          <ac:spMkLst>
            <pc:docMk/>
            <pc:sldMk cId="3897686569" sldId="258"/>
            <ac:spMk id="30" creationId="{C87417AF-190E-4D6E-AFA6-7D3E84B0B430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9:18.440" v="61"/>
          <ac:spMkLst>
            <pc:docMk/>
            <pc:sldMk cId="3897686569" sldId="258"/>
            <ac:spMk id="32" creationId="{80B30ED8-273E-4C07-8568-2FE5CC5C483D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10.092" v="13"/>
          <ac:spMkLst>
            <pc:docMk/>
            <pc:sldMk cId="3897686569" sldId="258"/>
            <ac:spMk id="34" creationId="{8F23F8A3-8FD7-4779-8323-FDC26BE99889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10.092" v="13"/>
          <ac:spMkLst>
            <pc:docMk/>
            <pc:sldMk cId="3897686569" sldId="258"/>
            <ac:spMk id="35" creationId="{F605C4CC-A25C-416F-8333-7CB7DC97D870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29.639" v="15"/>
          <ac:spMkLst>
            <pc:docMk/>
            <pc:sldMk cId="3897686569" sldId="258"/>
            <ac:spMk id="36" creationId="{B95B9BA8-1D69-4796-85F5-B6D0BD52354B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32.858" v="17"/>
          <ac:spMkLst>
            <pc:docMk/>
            <pc:sldMk cId="3897686569" sldId="258"/>
            <ac:spMk id="40" creationId="{A7AE9375-4664-4DB2-922D-2782A6E439AC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32.858" v="17"/>
          <ac:spMkLst>
            <pc:docMk/>
            <pc:sldMk cId="3897686569" sldId="258"/>
            <ac:spMk id="44" creationId="{C87417AF-190E-4D6E-AFA6-7D3E84B0B430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32.858" v="17"/>
          <ac:spMkLst>
            <pc:docMk/>
            <pc:sldMk cId="3897686569" sldId="258"/>
            <ac:spMk id="45" creationId="{80B30ED8-273E-4C07-8568-2FE5CC5C483D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47.077" v="19"/>
          <ac:spMkLst>
            <pc:docMk/>
            <pc:sldMk cId="3897686569" sldId="258"/>
            <ac:spMk id="46" creationId="{352BEC0E-22F8-46D0-9632-375DB541B06C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47.077" v="19"/>
          <ac:spMkLst>
            <pc:docMk/>
            <pc:sldMk cId="3897686569" sldId="258"/>
            <ac:spMk id="47" creationId="{3FCFB1DE-0B7E-48CC-BA90-B2AB0889F9D6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53.374" v="21"/>
          <ac:spMkLst>
            <pc:docMk/>
            <pc:sldMk cId="3897686569" sldId="258"/>
            <ac:spMk id="48" creationId="{904DCDEA-60EE-4FBF-B515-F83D82F966F7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53.374" v="21"/>
          <ac:spMkLst>
            <pc:docMk/>
            <pc:sldMk cId="3897686569" sldId="258"/>
            <ac:spMk id="49" creationId="{34D94F3A-BF39-47F6-9AAA-3C61AF7E05B1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6:53.374" v="21"/>
          <ac:spMkLst>
            <pc:docMk/>
            <pc:sldMk cId="3897686569" sldId="258"/>
            <ac:spMk id="50" creationId="{11BAB570-FF10-4E96-8A3F-FA9804702B89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9:18.440" v="61"/>
          <ac:spMkLst>
            <pc:docMk/>
            <pc:sldMk cId="3897686569" sldId="258"/>
            <ac:spMk id="51" creationId="{2172A0AC-3DCE-4672-BCAF-28FEF91F6020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6:59:18.440" v="61"/>
          <ac:spMkLst>
            <pc:docMk/>
            <pc:sldMk cId="3897686569" sldId="258"/>
            <ac:spMk id="52" creationId="{AE6F1C77-EDC9-4C5F-8C1C-62DD46BDA3C3}"/>
          </ac:spMkLst>
        </pc:spChg>
        <pc:grpChg chg="add del">
          <ac:chgData name="Bhavesh Suneja" userId="S::bhavesh.suneja@studentambassadors.com::b5d65079-28a6-4eb3-87b9-bffa6b603dee" providerId="AD" clId="Web-{50344FF0-767D-49FD-D837-7F595249A415}" dt="2021-10-31T06:56:29.639" v="15"/>
          <ac:grpSpMkLst>
            <pc:docMk/>
            <pc:sldMk cId="3897686569" sldId="258"/>
            <ac:grpSpMk id="38" creationId="{364A290D-B7BC-40B4-AB97-0C801BCCE267}"/>
          </ac:grpSpMkLst>
        </pc:grpChg>
        <pc:picChg chg="mod ord">
          <ac:chgData name="Bhavesh Suneja" userId="S::bhavesh.suneja@studentambassadors.com::b5d65079-28a6-4eb3-87b9-bffa6b603dee" providerId="AD" clId="Web-{50344FF0-767D-49FD-D837-7F595249A415}" dt="2021-10-31T07:00:31.551" v="73"/>
          <ac:picMkLst>
            <pc:docMk/>
            <pc:sldMk cId="3897686569" sldId="258"/>
            <ac:picMk id="4" creationId="{012AEED4-E3E3-4211-A7B5-5D4137DA18B7}"/>
          </ac:picMkLst>
        </pc:picChg>
        <pc:picChg chg="mod ord">
          <ac:chgData name="Bhavesh Suneja" userId="S::bhavesh.suneja@studentambassadors.com::b5d65079-28a6-4eb3-87b9-bffa6b603dee" providerId="AD" clId="Web-{50344FF0-767D-49FD-D837-7F595249A415}" dt="2021-10-31T06:59:18.440" v="61"/>
          <ac:picMkLst>
            <pc:docMk/>
            <pc:sldMk cId="3897686569" sldId="258"/>
            <ac:picMk id="6" creationId="{05D0FDF2-9081-4B95-8CD7-92B8C75F6E03}"/>
          </ac:picMkLst>
        </pc:picChg>
        <pc:cxnChg chg="add del">
          <ac:chgData name="Bhavesh Suneja" userId="S::bhavesh.suneja@studentambassadors.com::b5d65079-28a6-4eb3-87b9-bffa6b603dee" providerId="AD" clId="Web-{50344FF0-767D-49FD-D837-7F595249A415}" dt="2021-10-31T06:59:18.440" v="61"/>
          <ac:cxnSpMkLst>
            <pc:docMk/>
            <pc:sldMk cId="3897686569" sldId="258"/>
            <ac:cxnSpMk id="28" creationId="{EE504C98-6397-41C1-A8D8-2D9C4ED307E0}"/>
          </ac:cxnSpMkLst>
        </pc:cxnChg>
        <pc:cxnChg chg="add del">
          <ac:chgData name="Bhavesh Suneja" userId="S::bhavesh.suneja@studentambassadors.com::b5d65079-28a6-4eb3-87b9-bffa6b603dee" providerId="AD" clId="Web-{50344FF0-767D-49FD-D837-7F595249A415}" dt="2021-10-31T06:56:32.858" v="17"/>
          <ac:cxnSpMkLst>
            <pc:docMk/>
            <pc:sldMk cId="3897686569" sldId="258"/>
            <ac:cxnSpMk id="42" creationId="{EE504C98-6397-41C1-A8D8-2D9C4ED307E0}"/>
          </ac:cxnSpMkLst>
        </pc:cxnChg>
      </pc:sldChg>
      <pc:sldChg chg="addSp delSp modSp mod setBg">
        <pc:chgData name="Bhavesh Suneja" userId="S::bhavesh.suneja@studentambassadors.com::b5d65079-28a6-4eb3-87b9-bffa6b603dee" providerId="AD" clId="Web-{50344FF0-767D-49FD-D837-7F595249A415}" dt="2021-10-31T07:09:34.890" v="124"/>
        <pc:sldMkLst>
          <pc:docMk/>
          <pc:sldMk cId="1868230267" sldId="272"/>
        </pc:sldMkLst>
        <pc:spChg chg="mod">
          <ac:chgData name="Bhavesh Suneja" userId="S::bhavesh.suneja@studentambassadors.com::b5d65079-28a6-4eb3-87b9-bffa6b603dee" providerId="AD" clId="Web-{50344FF0-767D-49FD-D837-7F595249A415}" dt="2021-10-31T07:01:18.630" v="78" actId="20577"/>
          <ac:spMkLst>
            <pc:docMk/>
            <pc:sldMk cId="1868230267" sldId="272"/>
            <ac:spMk id="2" creationId="{279F9E91-C46F-46D4-84E3-0CC27E912551}"/>
          </ac:spMkLst>
        </pc:spChg>
        <pc:spChg chg="del">
          <ac:chgData name="Bhavesh Suneja" userId="S::bhavesh.suneja@studentambassadors.com::b5d65079-28a6-4eb3-87b9-bffa6b603dee" providerId="AD" clId="Web-{50344FF0-767D-49FD-D837-7F595249A415}" dt="2021-10-31T07:09:33.749" v="123"/>
          <ac:spMkLst>
            <pc:docMk/>
            <pc:sldMk cId="1868230267" sldId="272"/>
            <ac:spMk id="3" creationId="{2ABB96CD-C245-4006-AD6A-128087ED4328}"/>
          </ac:spMkLst>
        </pc:spChg>
        <pc:spChg chg="del">
          <ac:chgData name="Bhavesh Suneja" userId="S::bhavesh.suneja@studentambassadors.com::b5d65079-28a6-4eb3-87b9-bffa6b603dee" providerId="AD" clId="Web-{50344FF0-767D-49FD-D837-7F595249A415}" dt="2021-10-31T06:59:36.112" v="62"/>
          <ac:spMkLst>
            <pc:docMk/>
            <pc:sldMk cId="1868230267" sldId="272"/>
            <ac:spMk id="3" creationId="{BFC95277-AD69-4E91-9B76-EC5C1B61FB1D}"/>
          </ac:spMkLst>
        </pc:spChg>
        <pc:spChg chg="add del">
          <ac:chgData name="Bhavesh Suneja" userId="S::bhavesh.suneja@studentambassadors.com::b5d65079-28a6-4eb3-87b9-bffa6b603dee" providerId="AD" clId="Web-{50344FF0-767D-49FD-D837-7F595249A415}" dt="2021-10-31T07:09:31.984" v="122"/>
          <ac:spMkLst>
            <pc:docMk/>
            <pc:sldMk cId="1868230267" sldId="272"/>
            <ac:spMk id="7" creationId="{0FB5BA8A-A55D-4951-B95C-F8FF5BA06760}"/>
          </ac:spMkLst>
        </pc:spChg>
        <pc:spChg chg="add">
          <ac:chgData name="Bhavesh Suneja" userId="S::bhavesh.suneja@studentambassadors.com::b5d65079-28a6-4eb3-87b9-bffa6b603dee" providerId="AD" clId="Web-{50344FF0-767D-49FD-D837-7F595249A415}" dt="2021-10-31T07:09:34.890" v="124"/>
          <ac:spMkLst>
            <pc:docMk/>
            <pc:sldMk cId="1868230267" sldId="272"/>
            <ac:spMk id="8" creationId="{092FF74A-7119-4280-843A-F069F77E633D}"/>
          </ac:spMkLst>
        </pc:spChg>
        <pc:spChg chg="add">
          <ac:chgData name="Bhavesh Suneja" userId="S::bhavesh.suneja@studentambassadors.com::b5d65079-28a6-4eb3-87b9-bffa6b603dee" providerId="AD" clId="Web-{50344FF0-767D-49FD-D837-7F595249A415}" dt="2021-10-31T06:59:36.112" v="62"/>
          <ac:spMkLst>
            <pc:docMk/>
            <pc:sldMk cId="1868230267" sldId="272"/>
            <ac:spMk id="9" creationId="{C1DD1A8A-57D5-4A81-AD04-532B043C5611}"/>
          </ac:spMkLst>
        </pc:spChg>
        <pc:spChg chg="add">
          <ac:chgData name="Bhavesh Suneja" userId="S::bhavesh.suneja@studentambassadors.com::b5d65079-28a6-4eb3-87b9-bffa6b603dee" providerId="AD" clId="Web-{50344FF0-767D-49FD-D837-7F595249A415}" dt="2021-10-31T06:59:36.112" v="62"/>
          <ac:spMkLst>
            <pc:docMk/>
            <pc:sldMk cId="1868230267" sldId="272"/>
            <ac:spMk id="11" creationId="{007891EC-4501-44ED-A8C8-B11B6DB767AB}"/>
          </ac:spMkLst>
        </pc:spChg>
        <pc:picChg chg="add">
          <ac:chgData name="Bhavesh Suneja" userId="S::bhavesh.suneja@studentambassadors.com::b5d65079-28a6-4eb3-87b9-bffa6b603dee" providerId="AD" clId="Web-{50344FF0-767D-49FD-D837-7F595249A415}" dt="2021-10-31T06:59:36.112" v="62"/>
          <ac:picMkLst>
            <pc:docMk/>
            <pc:sldMk cId="1868230267" sldId="272"/>
            <ac:picMk id="5" creationId="{58AB8A7F-A7BC-4462-B51B-C78F3DE6AF9B}"/>
          </ac:picMkLst>
        </pc:picChg>
      </pc:sldChg>
    </pc:docChg>
  </pc:docChgLst>
  <pc:docChgLst>
    <pc:chgData name="NAMRATA AGRAWAL" userId="S::namrata.agrawal@studentambassadors.com::6ea99b14-f0f6-4777-9777-d2ec9dffcc2b" providerId="AD" clId="Web-{71AF7A51-34EA-E751-26DC-3E28A3D4B982}"/>
    <pc:docChg chg="modSld">
      <pc:chgData name="NAMRATA AGRAWAL" userId="S::namrata.agrawal@studentambassadors.com::6ea99b14-f0f6-4777-9777-d2ec9dffcc2b" providerId="AD" clId="Web-{71AF7A51-34EA-E751-26DC-3E28A3D4B982}" dt="2021-10-30T20:57:38.520" v="464"/>
      <pc:docMkLst>
        <pc:docMk/>
      </pc:docMkLst>
      <pc:sldChg chg="addSp delSp modSp mod setBg">
        <pc:chgData name="NAMRATA AGRAWAL" userId="S::namrata.agrawal@studentambassadors.com::6ea99b14-f0f6-4777-9777-d2ec9dffcc2b" providerId="AD" clId="Web-{71AF7A51-34EA-E751-26DC-3E28A3D4B982}" dt="2021-10-30T20:45:12.842" v="356" actId="1076"/>
        <pc:sldMkLst>
          <pc:docMk/>
          <pc:sldMk cId="109857222" sldId="256"/>
        </pc:sldMkLst>
        <pc:spChg chg="mod">
          <ac:chgData name="NAMRATA AGRAWAL" userId="S::namrata.agrawal@studentambassadors.com::6ea99b14-f0f6-4777-9777-d2ec9dffcc2b" providerId="AD" clId="Web-{71AF7A51-34EA-E751-26DC-3E28A3D4B982}" dt="2021-10-30T20:45:12.842" v="356" actId="1076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NAMRATA AGRAWAL" userId="S::namrata.agrawal@studentambassadors.com::6ea99b14-f0f6-4777-9777-d2ec9dffcc2b" providerId="AD" clId="Web-{71AF7A51-34EA-E751-26DC-3E28A3D4B982}" dt="2021-10-30T20:23:16.563" v="224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9:00.870" v="266"/>
          <ac:spMkLst>
            <pc:docMk/>
            <pc:sldMk cId="109857222" sldId="256"/>
            <ac:spMk id="6" creationId="{FB5B0058-AF13-4859-B429-4EDDE2A26F7F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9:00.870" v="266"/>
          <ac:spMkLst>
            <pc:docMk/>
            <pc:sldMk cId="109857222" sldId="256"/>
            <ac:spMk id="7" creationId="{D84C2E9E-0B5D-4B5F-9A1F-70EBDCE39034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9" creationId="{07322A9E-F1EC-405E-8971-BA906EFFCCB8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11" creationId="{A5704422-1118-4FD1-95AD-29A064EB80D9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13" creationId="{A88B2AAA-B805-498E-A9E6-98B885855498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14" creationId="{489B7BFD-8F45-4093-AD9C-91B15B0503D9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15" creationId="{9B8051E0-19D7-43E1-BFD9-E6DBFEB3A3F1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16" creationId="{94710CDC-1CF9-466E-A5F7-E5972574783F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17" creationId="{4EDB2B02-86A2-46F5-A4BE-B7D9B10411D6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18" creationId="{A229B448-3192-4233-B2C9-F97312F0ABDB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19" creationId="{43954639-FB5D-41F4-9560-6F6DFE778425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21" creationId="{E898931C-0323-41FA-A036-20F818B1FF81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23" creationId="{89AFE9DD-0792-4B98-B4EB-97ACA17E6AA8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25" creationId="{3981F5C4-9AE1-404E-AF44-A4E6DB374F9D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27" creationId="{763C1781-8726-4FAC-8C45-FF40376BE409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29" creationId="{301491B5-56C7-43DC-A3D9-861EECCA056A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31" creationId="{237E2353-22DF-46E0-A200-FB30F8F394E2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33" creationId="{DD6138DB-057B-45F7-A5F4-E7BFDA20D02C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27:34.555" v="264"/>
          <ac:spMkLst>
            <pc:docMk/>
            <pc:sldMk cId="109857222" sldId="256"/>
            <ac:spMk id="35" creationId="{79A54AB1-B64F-4843-BFAB-81CB74E66B65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05" creationId="{489B7BFD-8F45-4093-AD9C-91B15B0503D9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07" creationId="{498F8FF6-43B4-494A-AF8F-123A4983EDF7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09" creationId="{FE7142A8-393B-47A8-A092-8716623629BC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11" creationId="{EA14E168-70E6-4C9F-BB61-FCF0AF368976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13" creationId="{279CAF82-0ECF-42BE-8F37-F71941E5D410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36" creationId="{033BC44A-0661-43B4-9C14-FD5963C226AE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42:21.993" v="289"/>
          <ac:spMkLst>
            <pc:docMk/>
            <pc:sldMk cId="109857222" sldId="256"/>
            <ac:spMk id="238" creationId="{BF7B0E8E-1D1E-4BA4-A360-D8A1FF31E436}"/>
          </ac:spMkLst>
        </pc:spChg>
        <pc:grpChg chg="add del">
          <ac:chgData name="NAMRATA AGRAWAL" userId="S::namrata.agrawal@studentambassadors.com::6ea99b14-f0f6-4777-9777-d2ec9dffcc2b" providerId="AD" clId="Web-{71AF7A51-34EA-E751-26DC-3E28A3D4B982}" dt="2021-10-30T20:42:21.993" v="289"/>
          <ac:grpSpMkLst>
            <pc:docMk/>
            <pc:sldMk cId="109857222" sldId="256"/>
            <ac:grpSpMk id="20" creationId="{24B0F550-3D95-4E91-850F-90066642B3FE}"/>
          </ac:grpSpMkLst>
        </pc:grpChg>
        <pc:grpChg chg="add del">
          <ac:chgData name="NAMRATA AGRAWAL" userId="S::namrata.agrawal@studentambassadors.com::6ea99b14-f0f6-4777-9777-d2ec9dffcc2b" providerId="AD" clId="Web-{71AF7A51-34EA-E751-26DC-3E28A3D4B982}" dt="2021-10-30T20:42:21.993" v="289"/>
          <ac:grpSpMkLst>
            <pc:docMk/>
            <pc:sldMk cId="109857222" sldId="256"/>
            <ac:grpSpMk id="26" creationId="{2B740E94-FA98-412C-AD0C-D4711A4C5EF0}"/>
          </ac:grpSpMkLst>
        </pc:grpChg>
        <pc:grpChg chg="add del">
          <ac:chgData name="NAMRATA AGRAWAL" userId="S::namrata.agrawal@studentambassadors.com::6ea99b14-f0f6-4777-9777-d2ec9dffcc2b" providerId="AD" clId="Web-{71AF7A51-34EA-E751-26DC-3E28A3D4B982}" dt="2021-10-30T20:42:21.993" v="289"/>
          <ac:grpSpMkLst>
            <pc:docMk/>
            <pc:sldMk cId="109857222" sldId="256"/>
            <ac:grpSpMk id="215" creationId="{FB9739EB-7F66-433D-841F-AB3CD18700B7}"/>
          </ac:grpSpMkLst>
        </pc:grpChg>
        <pc:grpChg chg="add del">
          <ac:chgData name="NAMRATA AGRAWAL" userId="S::namrata.agrawal@studentambassadors.com::6ea99b14-f0f6-4777-9777-d2ec9dffcc2b" providerId="AD" clId="Web-{71AF7A51-34EA-E751-26DC-3E28A3D4B982}" dt="2021-10-30T20:42:21.993" v="289"/>
          <ac:grpSpMkLst>
            <pc:docMk/>
            <pc:sldMk cId="109857222" sldId="256"/>
            <ac:grpSpMk id="222" creationId="{9D69F773-8C5C-486C-B033-51C7BB3B3668}"/>
          </ac:grpSpMkLst>
        </pc:grpChg>
        <pc:grpChg chg="add del">
          <ac:chgData name="NAMRATA AGRAWAL" userId="S::namrata.agrawal@studentambassadors.com::6ea99b14-f0f6-4777-9777-d2ec9dffcc2b" providerId="AD" clId="Web-{71AF7A51-34EA-E751-26DC-3E28A3D4B982}" dt="2021-10-30T20:42:21.993" v="289"/>
          <ac:grpSpMkLst>
            <pc:docMk/>
            <pc:sldMk cId="109857222" sldId="256"/>
            <ac:grpSpMk id="229" creationId="{EEC0EF42-FB7F-40F4-9F83-19A3651C7458}"/>
          </ac:grpSpMkLst>
        </pc:grpChg>
        <pc:picChg chg="add mod ord">
          <ac:chgData name="NAMRATA AGRAWAL" userId="S::namrata.agrawal@studentambassadors.com::6ea99b14-f0f6-4777-9777-d2ec9dffcc2b" providerId="AD" clId="Web-{71AF7A51-34EA-E751-26DC-3E28A3D4B982}" dt="2021-10-30T20:42:21.993" v="289"/>
          <ac:picMkLst>
            <pc:docMk/>
            <pc:sldMk cId="109857222" sldId="256"/>
            <ac:picMk id="4" creationId="{7798641E-099B-43A8-BF2F-736175F491FC}"/>
          </ac:picMkLst>
        </pc:picChg>
        <pc:picChg chg="add del mod">
          <ac:chgData name="NAMRATA AGRAWAL" userId="S::namrata.agrawal@studentambassadors.com::6ea99b14-f0f6-4777-9777-d2ec9dffcc2b" providerId="AD" clId="Web-{71AF7A51-34EA-E751-26DC-3E28A3D4B982}" dt="2021-10-30T20:33:42.068" v="270"/>
          <ac:picMkLst>
            <pc:docMk/>
            <pc:sldMk cId="109857222" sldId="256"/>
            <ac:picMk id="5" creationId="{BF6A4818-0C91-481B-AE7C-80F5EE1F296E}"/>
          </ac:picMkLst>
        </pc:picChg>
        <pc:picChg chg="add del mod">
          <ac:chgData name="NAMRATA AGRAWAL" userId="S::namrata.agrawal@studentambassadors.com::6ea99b14-f0f6-4777-9777-d2ec9dffcc2b" providerId="AD" clId="Web-{71AF7A51-34EA-E751-26DC-3E28A3D4B982}" dt="2021-10-30T20:38:13.018" v="277"/>
          <ac:picMkLst>
            <pc:docMk/>
            <pc:sldMk cId="109857222" sldId="256"/>
            <ac:picMk id="8" creationId="{AF9A1314-B32E-4B80-9EC1-94515FA59A7A}"/>
          </ac:picMkLst>
        </pc:picChg>
        <pc:picChg chg="add mod">
          <ac:chgData name="NAMRATA AGRAWAL" userId="S::namrata.agrawal@studentambassadors.com::6ea99b14-f0f6-4777-9777-d2ec9dffcc2b" providerId="AD" clId="Web-{71AF7A51-34EA-E751-26DC-3E28A3D4B982}" dt="2021-10-30T20:42:21.993" v="289"/>
          <ac:picMkLst>
            <pc:docMk/>
            <pc:sldMk cId="109857222" sldId="256"/>
            <ac:picMk id="10" creationId="{8042D557-09D9-406E-8D47-136F82AE9777}"/>
          </ac:picMkLst>
        </pc:picChg>
        <pc:picChg chg="add mod ord">
          <ac:chgData name="NAMRATA AGRAWAL" userId="S::namrata.agrawal@studentambassadors.com::6ea99b14-f0f6-4777-9777-d2ec9dffcc2b" providerId="AD" clId="Web-{71AF7A51-34EA-E751-26DC-3E28A3D4B982}" dt="2021-10-30T20:42:21.993" v="289"/>
          <ac:picMkLst>
            <pc:docMk/>
            <pc:sldMk cId="109857222" sldId="256"/>
            <ac:picMk id="12" creationId="{65B22ED9-61E2-4C3F-B21E-78B4A4E71D80}"/>
          </ac:picMkLst>
        </pc:picChg>
      </pc:sldChg>
      <pc:sldChg chg="addSp delSp modSp mod setBg">
        <pc:chgData name="NAMRATA AGRAWAL" userId="S::namrata.agrawal@studentambassadors.com::6ea99b14-f0f6-4777-9777-d2ec9dffcc2b" providerId="AD" clId="Web-{71AF7A51-34EA-E751-26DC-3E28A3D4B982}" dt="2021-10-30T20:56:27.846" v="462" actId="1076"/>
        <pc:sldMkLst>
          <pc:docMk/>
          <pc:sldMk cId="1365532876" sldId="257"/>
        </pc:sldMkLst>
        <pc:spChg chg="mod">
          <ac:chgData name="NAMRATA AGRAWAL" userId="S::namrata.agrawal@studentambassadors.com::6ea99b14-f0f6-4777-9777-d2ec9dffcc2b" providerId="AD" clId="Web-{71AF7A51-34EA-E751-26DC-3E28A3D4B982}" dt="2021-10-30T20:56:27.846" v="462" actId="1076"/>
          <ac:spMkLst>
            <pc:docMk/>
            <pc:sldMk cId="1365532876" sldId="257"/>
            <ac:spMk id="2" creationId="{11FB675E-43DA-459F-B24A-15BF63562DB2}"/>
          </ac:spMkLst>
        </pc:spChg>
        <pc:spChg chg="del">
          <ac:chgData name="NAMRATA AGRAWAL" userId="S::namrata.agrawal@studentambassadors.com::6ea99b14-f0f6-4777-9777-d2ec9dffcc2b" providerId="AD" clId="Web-{71AF7A51-34EA-E751-26DC-3E28A3D4B982}" dt="2021-10-30T20:46:04.468" v="357"/>
          <ac:spMkLst>
            <pc:docMk/>
            <pc:sldMk cId="1365532876" sldId="257"/>
            <ac:spMk id="3" creationId="{FC4067ED-32E1-483F-BDCE-E1285AECA50D}"/>
          </ac:spMkLst>
        </pc:spChg>
        <pc:spChg chg="add del mod">
          <ac:chgData name="NAMRATA AGRAWAL" userId="S::namrata.agrawal@studentambassadors.com::6ea99b14-f0f6-4777-9777-d2ec9dffcc2b" providerId="AD" clId="Web-{71AF7A51-34EA-E751-26DC-3E28A3D4B982}" dt="2021-10-30T20:56:23.861" v="461"/>
          <ac:spMkLst>
            <pc:docMk/>
            <pc:sldMk cId="1365532876" sldId="257"/>
            <ac:spMk id="8" creationId="{0A315D0A-73E9-4FCD-80B2-380B192D1A6F}"/>
          </ac:spMkLst>
        </pc:spChg>
        <pc:spChg chg="add mod ord">
          <ac:chgData name="NAMRATA AGRAWAL" userId="S::namrata.agrawal@studentambassadors.com::6ea99b14-f0f6-4777-9777-d2ec9dffcc2b" providerId="AD" clId="Web-{71AF7A51-34EA-E751-26DC-3E28A3D4B982}" dt="2021-10-30T20:55:01.515" v="453" actId="20577"/>
          <ac:spMkLst>
            <pc:docMk/>
            <pc:sldMk cId="1365532876" sldId="257"/>
            <ac:spMk id="10" creationId="{2BBF7E39-A30F-481B-A8BE-BC5D44BC6685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1:13.289" v="421"/>
          <ac:spMkLst>
            <pc:docMk/>
            <pc:sldMk cId="1365532876" sldId="257"/>
            <ac:spMk id="13" creationId="{114C78B5-EC6B-4A39-8860-705100867457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1:13.273" v="420"/>
          <ac:spMkLst>
            <pc:docMk/>
            <pc:sldMk cId="1365532876" sldId="257"/>
            <ac:spMk id="19" creationId="{4C3A44BB-E01C-4AA8-B2C8-32FC346D2ED7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1:13.289" v="421"/>
          <ac:spMkLst>
            <pc:docMk/>
            <pc:sldMk cId="1365532876" sldId="257"/>
            <ac:spMk id="20" creationId="{114C78B5-EC6B-4A39-8860-705100867457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22" creationId="{5A0118C5-4F8D-4CF4-BADD-53FEACC6C42A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24" creationId="{F98F79A4-A6C7-4101-B1E9-27E05CB7CFA0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26" creationId="{79AFCB35-9C04-4524-A0B1-57FF6865D013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28" creationId="{D11AD2AD-0BA0-4DD3-8EEA-84686A0E718C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30" creationId="{59463AC4-F96D-4507-9EE0-A831B7910271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32" creationId="{9E5C5460-229E-46C8-A712-CC317985420F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0:58.320" v="418"/>
          <ac:spMkLst>
            <pc:docMk/>
            <pc:sldMk cId="1365532876" sldId="257"/>
            <ac:spMk id="34" creationId="{FC3ABE8C-1C72-4141-BADF-DD681176459A}"/>
          </ac:spMkLst>
        </pc:spChg>
        <pc:grpChg chg="add del">
          <ac:chgData name="NAMRATA AGRAWAL" userId="S::namrata.agrawal@studentambassadors.com::6ea99b14-f0f6-4777-9777-d2ec9dffcc2b" providerId="AD" clId="Web-{71AF7A51-34EA-E751-26DC-3E28A3D4B982}" dt="2021-10-30T20:51:13.289" v="421"/>
          <ac:grpSpMkLst>
            <pc:docMk/>
            <pc:sldMk cId="1365532876" sldId="257"/>
            <ac:grpSpMk id="15" creationId="{A50943B0-FDF7-4C2C-B784-9208C945A8C3}"/>
          </ac:grpSpMkLst>
        </pc:grpChg>
        <pc:grpChg chg="add">
          <ac:chgData name="NAMRATA AGRAWAL" userId="S::namrata.agrawal@studentambassadors.com::6ea99b14-f0f6-4777-9777-d2ec9dffcc2b" providerId="AD" clId="Web-{71AF7A51-34EA-E751-26DC-3E28A3D4B982}" dt="2021-10-30T20:51:13.289" v="421"/>
          <ac:grpSpMkLst>
            <pc:docMk/>
            <pc:sldMk cId="1365532876" sldId="257"/>
            <ac:grpSpMk id="21" creationId="{A50943B0-FDF7-4C2C-B784-9208C945A8C3}"/>
          </ac:grpSpMkLst>
        </pc:grpChg>
        <pc:grpChg chg="add del">
          <ac:chgData name="NAMRATA AGRAWAL" userId="S::namrata.agrawal@studentambassadors.com::6ea99b14-f0f6-4777-9777-d2ec9dffcc2b" providerId="AD" clId="Web-{71AF7A51-34EA-E751-26DC-3E28A3D4B982}" dt="2021-10-30T20:50:58.320" v="418"/>
          <ac:grpSpMkLst>
            <pc:docMk/>
            <pc:sldMk cId="1365532876" sldId="257"/>
            <ac:grpSpMk id="36" creationId="{0C156BF8-7FF7-440F-BE2B-417DFFE8BFA5}"/>
          </ac:grpSpMkLst>
        </pc:grpChg>
        <pc:picChg chg="add mod ord">
          <ac:chgData name="NAMRATA AGRAWAL" userId="S::namrata.agrawal@studentambassadors.com::6ea99b14-f0f6-4777-9777-d2ec9dffcc2b" providerId="AD" clId="Web-{71AF7A51-34EA-E751-26DC-3E28A3D4B982}" dt="2021-10-30T20:51:13.273" v="420"/>
          <ac:picMkLst>
            <pc:docMk/>
            <pc:sldMk cId="1365532876" sldId="257"/>
            <ac:picMk id="4" creationId="{F6F277E8-F518-4B7A-968D-60BD1573D556}"/>
          </ac:picMkLst>
        </pc:picChg>
        <pc:picChg chg="add mod">
          <ac:chgData name="NAMRATA AGRAWAL" userId="S::namrata.agrawal@studentambassadors.com::6ea99b14-f0f6-4777-9777-d2ec9dffcc2b" providerId="AD" clId="Web-{71AF7A51-34EA-E751-26DC-3E28A3D4B982}" dt="2021-10-30T20:51:13.273" v="420"/>
          <ac:picMkLst>
            <pc:docMk/>
            <pc:sldMk cId="1365532876" sldId="257"/>
            <ac:picMk id="5" creationId="{36EC5412-3216-4F45-80B3-8F0E5A537218}"/>
          </ac:picMkLst>
        </pc:picChg>
        <pc:picChg chg="add mod">
          <ac:chgData name="NAMRATA AGRAWAL" userId="S::namrata.agrawal@studentambassadors.com::6ea99b14-f0f6-4777-9777-d2ec9dffcc2b" providerId="AD" clId="Web-{71AF7A51-34EA-E751-26DC-3E28A3D4B982}" dt="2021-10-30T20:51:13.273" v="420"/>
          <ac:picMkLst>
            <pc:docMk/>
            <pc:sldMk cId="1365532876" sldId="257"/>
            <ac:picMk id="6" creationId="{8432B17D-2C2D-41F3-A9A7-5E2A0B366CB9}"/>
          </ac:picMkLst>
        </pc:picChg>
        <pc:picChg chg="add del mod">
          <ac:chgData name="NAMRATA AGRAWAL" userId="S::namrata.agrawal@studentambassadors.com::6ea99b14-f0f6-4777-9777-d2ec9dffcc2b" providerId="AD" clId="Web-{71AF7A51-34EA-E751-26DC-3E28A3D4B982}" dt="2021-10-30T20:55:34.079" v="456"/>
          <ac:picMkLst>
            <pc:docMk/>
            <pc:sldMk cId="1365532876" sldId="257"/>
            <ac:picMk id="7" creationId="{7BE0455E-67FC-48F3-B35D-482C4B928DBF}"/>
          </ac:picMkLst>
        </pc:picChg>
      </pc:sldChg>
      <pc:sldChg chg="modSp">
        <pc:chgData name="NAMRATA AGRAWAL" userId="S::namrata.agrawal@studentambassadors.com::6ea99b14-f0f6-4777-9777-d2ec9dffcc2b" providerId="AD" clId="Web-{71AF7A51-34EA-E751-26DC-3E28A3D4B982}" dt="2021-10-30T20:05:47.815" v="46" actId="20577"/>
        <pc:sldMkLst>
          <pc:docMk/>
          <pc:sldMk cId="3897686569" sldId="258"/>
        </pc:sldMkLst>
        <pc:spChg chg="mod">
          <ac:chgData name="NAMRATA AGRAWAL" userId="S::namrata.agrawal@studentambassadors.com::6ea99b14-f0f6-4777-9777-d2ec9dffcc2b" providerId="AD" clId="Web-{71AF7A51-34EA-E751-26DC-3E28A3D4B982}" dt="2021-10-30T20:05:47.815" v="46" actId="20577"/>
          <ac:spMkLst>
            <pc:docMk/>
            <pc:sldMk cId="3897686569" sldId="258"/>
            <ac:spMk id="2" creationId="{5098E2E9-178F-4D69-9B6D-CA995B6706EB}"/>
          </ac:spMkLst>
        </pc:spChg>
      </pc:sldChg>
      <pc:sldChg chg="addSp delSp modSp mod setBg setClrOvrMap">
        <pc:chgData name="NAMRATA AGRAWAL" userId="S::namrata.agrawal@studentambassadors.com::6ea99b14-f0f6-4777-9777-d2ec9dffcc2b" providerId="AD" clId="Web-{71AF7A51-34EA-E751-26DC-3E28A3D4B982}" dt="2021-10-30T20:57:00.362" v="463"/>
        <pc:sldMkLst>
          <pc:docMk/>
          <pc:sldMk cId="4294852747" sldId="259"/>
        </pc:sldMkLst>
        <pc:spChg chg="mod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2" creationId="{BEF9BB4D-64AB-4662-9B54-7336A0567A2F}"/>
          </ac:spMkLst>
        </pc:spChg>
        <pc:spChg chg="del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3" creationId="{C4AEB904-A38D-4D8D-9AB7-F18F49E0A607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9" creationId="{0671A8AE-40A1-4631-A6B8-581AFF065482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11" creationId="{AB58EF07-17C2-48CF-ABB0-EEF1F17CB8F0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13" creationId="{AF2F604E-43BE-4DC3-B983-E071523364F8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00.362" v="463"/>
          <ac:spMkLst>
            <pc:docMk/>
            <pc:sldMk cId="4294852747" sldId="259"/>
            <ac:spMk id="15" creationId="{08C9B587-E65E-4B52-B37C-ABEBB6E87928}"/>
          </ac:spMkLst>
        </pc:spChg>
        <pc:picChg chg="add">
          <ac:chgData name="NAMRATA AGRAWAL" userId="S::namrata.agrawal@studentambassadors.com::6ea99b14-f0f6-4777-9777-d2ec9dffcc2b" providerId="AD" clId="Web-{71AF7A51-34EA-E751-26DC-3E28A3D4B982}" dt="2021-10-30T20:57:00.362" v="463"/>
          <ac:picMkLst>
            <pc:docMk/>
            <pc:sldMk cId="4294852747" sldId="259"/>
            <ac:picMk id="5" creationId="{3CCAF15A-BE19-4700-AB96-DB826AC04844}"/>
          </ac:picMkLst>
        </pc:picChg>
      </pc:sldChg>
      <pc:sldChg chg="addSp delSp modSp mod setBg">
        <pc:chgData name="NAMRATA AGRAWAL" userId="S::namrata.agrawal@studentambassadors.com::6ea99b14-f0f6-4777-9777-d2ec9dffcc2b" providerId="AD" clId="Web-{71AF7A51-34EA-E751-26DC-3E28A3D4B982}" dt="2021-10-30T20:57:38.520" v="464"/>
        <pc:sldMkLst>
          <pc:docMk/>
          <pc:sldMk cId="759309124" sldId="260"/>
        </pc:sldMkLst>
        <pc:spChg chg="mo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" creationId="{959BDAC9-FA60-47F5-9805-873B62632CCC}"/>
          </ac:spMkLst>
        </pc:spChg>
        <pc:spChg chg="add del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3" creationId="{5A9413C5-246B-4526-9AF2-8BB1368F6E63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8" creationId="{3A397E3E-B90C-4D82-BAAA-36F7AC6A4565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10" creationId="{E16C8D8F-10E9-4498-ABDB-0F923F8B6837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12" creationId="{1E5A83E3-8A11-4492-BB6E-F5F2240316FB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14" creationId="{8CF5E676-CA04-4CED-9F1E-5026ED66E66D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16" creationId="{6BA9E676-A8FC-4C2F-8D78-C13ED8ABDBA8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18" creationId="{A2B5CBEA-F125-49B6-8335-227C325B112B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0" creationId="{EECD79B5-5FC5-495F-BFD6-346C16E787A7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2" creationId="{2C1D3151-5F97-4860-B56C-C98BD62CC255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4" creationId="{32D9D048-3063-435A-8C23-26C1907E9619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6" creationId="{8DE96824-E506-4448-8704-5EC7BF7BC51B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28" creationId="{4D1A5E71-B6B6-486A-8CDC-C7ABD9B903F6}"/>
          </ac:spMkLst>
        </pc:spChg>
        <pc:spChg chg="add">
          <ac:chgData name="NAMRATA AGRAWAL" userId="S::namrata.agrawal@studentambassadors.com::6ea99b14-f0f6-4777-9777-d2ec9dffcc2b" providerId="AD" clId="Web-{71AF7A51-34EA-E751-26DC-3E28A3D4B982}" dt="2021-10-30T20:57:38.520" v="464"/>
          <ac:spMkLst>
            <pc:docMk/>
            <pc:sldMk cId="759309124" sldId="260"/>
            <ac:spMk id="30" creationId="{B6C541AE-9B02-44C0-B8C6-B2DEA7ED3813}"/>
          </ac:spMkLst>
        </pc:spChg>
        <pc:graphicFrameChg chg="add del mod ord modGraphic">
          <ac:chgData name="NAMRATA AGRAWAL" userId="S::namrata.agrawal@studentambassadors.com::6ea99b14-f0f6-4777-9777-d2ec9dffcc2b" providerId="AD" clId="Web-{71AF7A51-34EA-E751-26DC-3E28A3D4B982}" dt="2021-10-30T20:06:23.004" v="54"/>
          <ac:graphicFrameMkLst>
            <pc:docMk/>
            <pc:sldMk cId="759309124" sldId="260"/>
            <ac:graphicFrameMk id="4" creationId="{49BD8E04-11E3-4277-B673-5F654306476C}"/>
          </ac:graphicFrameMkLst>
        </pc:graphicFrameChg>
      </pc:sldChg>
      <pc:sldChg chg="modSp">
        <pc:chgData name="NAMRATA AGRAWAL" userId="S::namrata.agrawal@studentambassadors.com::6ea99b14-f0f6-4777-9777-d2ec9dffcc2b" providerId="AD" clId="Web-{71AF7A51-34EA-E751-26DC-3E28A3D4B982}" dt="2021-10-30T20:08:34.460" v="87" actId="20577"/>
        <pc:sldMkLst>
          <pc:docMk/>
          <pc:sldMk cId="47498061" sldId="261"/>
        </pc:sldMkLst>
        <pc:spChg chg="mod">
          <ac:chgData name="NAMRATA AGRAWAL" userId="S::namrata.agrawal@studentambassadors.com::6ea99b14-f0f6-4777-9777-d2ec9dffcc2b" providerId="AD" clId="Web-{71AF7A51-34EA-E751-26DC-3E28A3D4B982}" dt="2021-10-30T20:08:23.898" v="72" actId="20577"/>
          <ac:spMkLst>
            <pc:docMk/>
            <pc:sldMk cId="47498061" sldId="261"/>
            <ac:spMk id="2" creationId="{4FDA2925-5E25-43A9-AFD9-7F20F926DC44}"/>
          </ac:spMkLst>
        </pc:spChg>
        <pc:spChg chg="mod">
          <ac:chgData name="NAMRATA AGRAWAL" userId="S::namrata.agrawal@studentambassadors.com::6ea99b14-f0f6-4777-9777-d2ec9dffcc2b" providerId="AD" clId="Web-{71AF7A51-34EA-E751-26DC-3E28A3D4B982}" dt="2021-10-30T20:08:34.460" v="87" actId="20577"/>
          <ac:spMkLst>
            <pc:docMk/>
            <pc:sldMk cId="47498061" sldId="261"/>
            <ac:spMk id="3" creationId="{2C1F89F1-739D-4820-A325-884118831FD2}"/>
          </ac:spMkLst>
        </pc:spChg>
      </pc:sldChg>
      <pc:sldChg chg="modSp">
        <pc:chgData name="NAMRATA AGRAWAL" userId="S::namrata.agrawal@studentambassadors.com::6ea99b14-f0f6-4777-9777-d2ec9dffcc2b" providerId="AD" clId="Web-{71AF7A51-34EA-E751-26DC-3E28A3D4B982}" dt="2021-10-30T20:10:11.541" v="118" actId="20577"/>
        <pc:sldMkLst>
          <pc:docMk/>
          <pc:sldMk cId="2716382719" sldId="262"/>
        </pc:sldMkLst>
        <pc:spChg chg="mod">
          <ac:chgData name="NAMRATA AGRAWAL" userId="S::namrata.agrawal@studentambassadors.com::6ea99b14-f0f6-4777-9777-d2ec9dffcc2b" providerId="AD" clId="Web-{71AF7A51-34EA-E751-26DC-3E28A3D4B982}" dt="2021-10-30T20:10:04.822" v="107" actId="20577"/>
          <ac:spMkLst>
            <pc:docMk/>
            <pc:sldMk cId="2716382719" sldId="262"/>
            <ac:spMk id="2" creationId="{CA0661BF-5CEA-41F6-BD58-C43D157A2819}"/>
          </ac:spMkLst>
        </pc:spChg>
        <pc:spChg chg="mod">
          <ac:chgData name="NAMRATA AGRAWAL" userId="S::namrata.agrawal@studentambassadors.com::6ea99b14-f0f6-4777-9777-d2ec9dffcc2b" providerId="AD" clId="Web-{71AF7A51-34EA-E751-26DC-3E28A3D4B982}" dt="2021-10-30T20:10:11.541" v="118" actId="20577"/>
          <ac:spMkLst>
            <pc:docMk/>
            <pc:sldMk cId="2716382719" sldId="262"/>
            <ac:spMk id="3" creationId="{D09FC360-2377-4CFD-A497-7A8D6A9E27F8}"/>
          </ac:spMkLst>
        </pc:spChg>
      </pc:sldChg>
      <pc:sldChg chg="modSp">
        <pc:chgData name="NAMRATA AGRAWAL" userId="S::namrata.agrawal@studentambassadors.com::6ea99b14-f0f6-4777-9777-d2ec9dffcc2b" providerId="AD" clId="Web-{71AF7A51-34EA-E751-26DC-3E28A3D4B982}" dt="2021-10-30T20:11:06.605" v="152" actId="20577"/>
        <pc:sldMkLst>
          <pc:docMk/>
          <pc:sldMk cId="1940957597" sldId="263"/>
        </pc:sldMkLst>
        <pc:spChg chg="mod">
          <ac:chgData name="NAMRATA AGRAWAL" userId="S::namrata.agrawal@studentambassadors.com::6ea99b14-f0f6-4777-9777-d2ec9dffcc2b" providerId="AD" clId="Web-{71AF7A51-34EA-E751-26DC-3E28A3D4B982}" dt="2021-10-30T20:10:35.651" v="131" actId="20577"/>
          <ac:spMkLst>
            <pc:docMk/>
            <pc:sldMk cId="1940957597" sldId="263"/>
            <ac:spMk id="2" creationId="{AC587490-D903-433A-B4CE-7F3FDF473302}"/>
          </ac:spMkLst>
        </pc:spChg>
        <pc:spChg chg="mod">
          <ac:chgData name="NAMRATA AGRAWAL" userId="S::namrata.agrawal@studentambassadors.com::6ea99b14-f0f6-4777-9777-d2ec9dffcc2b" providerId="AD" clId="Web-{71AF7A51-34EA-E751-26DC-3E28A3D4B982}" dt="2021-10-30T20:11:06.605" v="152" actId="20577"/>
          <ac:spMkLst>
            <pc:docMk/>
            <pc:sldMk cId="1940957597" sldId="263"/>
            <ac:spMk id="3" creationId="{032694A1-A4B3-421F-91D0-9CF656867A03}"/>
          </ac:spMkLst>
        </pc:spChg>
      </pc:sldChg>
      <pc:sldChg chg="modSp">
        <pc:chgData name="NAMRATA AGRAWAL" userId="S::namrata.agrawal@studentambassadors.com::6ea99b14-f0f6-4777-9777-d2ec9dffcc2b" providerId="AD" clId="Web-{71AF7A51-34EA-E751-26DC-3E28A3D4B982}" dt="2021-10-30T20:12:52.124" v="184" actId="20577"/>
        <pc:sldMkLst>
          <pc:docMk/>
          <pc:sldMk cId="482561804" sldId="270"/>
        </pc:sldMkLst>
        <pc:spChg chg="mod">
          <ac:chgData name="NAMRATA AGRAWAL" userId="S::namrata.agrawal@studentambassadors.com::6ea99b14-f0f6-4777-9777-d2ec9dffcc2b" providerId="AD" clId="Web-{71AF7A51-34EA-E751-26DC-3E28A3D4B982}" dt="2021-10-30T20:12:52.124" v="184" actId="20577"/>
          <ac:spMkLst>
            <pc:docMk/>
            <pc:sldMk cId="482561804" sldId="270"/>
            <ac:spMk id="2" creationId="{5C511191-6B95-41C7-BD4E-5ED2F11AB013}"/>
          </ac:spMkLst>
        </pc:spChg>
      </pc:sldChg>
    </pc:docChg>
  </pc:docChgLst>
  <pc:docChgLst>
    <pc:chgData name="Bhavesh Suneja" userId="S::bhavesh.suneja@studentambassadors.com::b5d65079-28a6-4eb3-87b9-bffa6b603dee" providerId="AD" clId="Web-{67673D47-72B1-FC1E-644D-43E5D07C1938}"/>
    <pc:docChg chg="modSld">
      <pc:chgData name="Bhavesh Suneja" userId="S::bhavesh.suneja@studentambassadors.com::b5d65079-28a6-4eb3-87b9-bffa6b603dee" providerId="AD" clId="Web-{67673D47-72B1-FC1E-644D-43E5D07C1938}" dt="2021-11-01T07:16:06.914" v="362" actId="20577"/>
      <pc:docMkLst>
        <pc:docMk/>
      </pc:docMkLst>
      <pc:sldChg chg="modSp">
        <pc:chgData name="Bhavesh Suneja" userId="S::bhavesh.suneja@studentambassadors.com::b5d65079-28a6-4eb3-87b9-bffa6b603dee" providerId="AD" clId="Web-{67673D47-72B1-FC1E-644D-43E5D07C1938}" dt="2021-11-01T07:16:06.914" v="362" actId="20577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67673D47-72B1-FC1E-644D-43E5D07C1938}" dt="2021-11-01T07:15:55.913" v="359" actId="20577"/>
          <ac:spMkLst>
            <pc:docMk/>
            <pc:sldMk cId="1365532876" sldId="257"/>
            <ac:spMk id="7" creationId="{C38F7D59-D4DD-4988-AA81-B4715A482D4D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5:34.787" v="356" actId="20577"/>
          <ac:spMkLst>
            <pc:docMk/>
            <pc:sldMk cId="1365532876" sldId="257"/>
            <ac:spMk id="12" creationId="{70CCB1CF-9254-4C14-BCA5-5799986CDF4A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5:58.804" v="360" actId="20577"/>
          <ac:spMkLst>
            <pc:docMk/>
            <pc:sldMk cId="1365532876" sldId="257"/>
            <ac:spMk id="14" creationId="{294FBAFE-0D28-43E0-887E-2D3945C9F7BF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6:06.914" v="362" actId="20577"/>
          <ac:spMkLst>
            <pc:docMk/>
            <pc:sldMk cId="1365532876" sldId="257"/>
            <ac:spMk id="15" creationId="{6BE5EAFD-76D0-410D-BD74-AE9B48652FC0}"/>
          </ac:spMkLst>
        </pc:spChg>
      </pc:sldChg>
      <pc:sldChg chg="modSp">
        <pc:chgData name="Bhavesh Suneja" userId="S::bhavesh.suneja@studentambassadors.com::b5d65079-28a6-4eb3-87b9-bffa6b603dee" providerId="AD" clId="Web-{67673D47-72B1-FC1E-644D-43E5D07C1938}" dt="2021-11-01T06:47:42.128" v="32" actId="1076"/>
        <pc:sldMkLst>
          <pc:docMk/>
          <pc:sldMk cId="4294852747" sldId="259"/>
        </pc:sldMkLst>
        <pc:spChg chg="mod">
          <ac:chgData name="Bhavesh Suneja" userId="S::bhavesh.suneja@studentambassadors.com::b5d65079-28a6-4eb3-87b9-bffa6b603dee" providerId="AD" clId="Web-{67673D47-72B1-FC1E-644D-43E5D07C1938}" dt="2021-11-01T06:47:42.128" v="32" actId="1076"/>
          <ac:spMkLst>
            <pc:docMk/>
            <pc:sldMk cId="4294852747" sldId="259"/>
            <ac:spMk id="3" creationId="{7A5356FF-66C6-4C10-8614-5AFB3981DBD9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6:45:57.341" v="19" actId="1076"/>
          <ac:spMkLst>
            <pc:docMk/>
            <pc:sldMk cId="4294852747" sldId="259"/>
            <ac:spMk id="4" creationId="{B336A90A-A3FD-4951-8D43-6A7E9AD810CC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6:46:06.107" v="21" actId="1076"/>
          <ac:spMkLst>
            <pc:docMk/>
            <pc:sldMk cId="4294852747" sldId="259"/>
            <ac:spMk id="11" creationId="{B0A56C07-6683-457B-9261-D55A07FC4815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6:46:27.937" v="23" actId="1076"/>
          <ac:spMkLst>
            <pc:docMk/>
            <pc:sldMk cId="4294852747" sldId="259"/>
            <ac:spMk id="13" creationId="{28DA7D88-7B74-4F45-854F-64E513642FBD}"/>
          </ac:spMkLst>
        </pc:spChg>
      </pc:sldChg>
      <pc:sldChg chg="addSp delSp modSp">
        <pc:chgData name="Bhavesh Suneja" userId="S::bhavesh.suneja@studentambassadors.com::b5d65079-28a6-4eb3-87b9-bffa6b603dee" providerId="AD" clId="Web-{67673D47-72B1-FC1E-644D-43E5D07C1938}" dt="2021-11-01T07:11:55.868" v="313" actId="1076"/>
        <pc:sldMkLst>
          <pc:docMk/>
          <pc:sldMk cId="1102406271" sldId="264"/>
        </pc:sldMkLst>
        <pc:spChg chg="mod ord">
          <ac:chgData name="Bhavesh Suneja" userId="S::bhavesh.suneja@studentambassadors.com::b5d65079-28a6-4eb3-87b9-bffa6b603dee" providerId="AD" clId="Web-{67673D47-72B1-FC1E-644D-43E5D07C1938}" dt="2021-11-01T07:11:20.663" v="307" actId="20577"/>
          <ac:spMkLst>
            <pc:docMk/>
            <pc:sldMk cId="1102406271" sldId="264"/>
            <ac:spMk id="2" creationId="{FD86BA61-160F-49DC-AAB5-60CEA7B83764}"/>
          </ac:spMkLst>
        </pc:spChg>
        <pc:spChg chg="ord">
          <ac:chgData name="Bhavesh Suneja" userId="S::bhavesh.suneja@studentambassadors.com::b5d65079-28a6-4eb3-87b9-bffa6b603dee" providerId="AD" clId="Web-{67673D47-72B1-FC1E-644D-43E5D07C1938}" dt="2021-11-01T07:00:16.390" v="145"/>
          <ac:spMkLst>
            <pc:docMk/>
            <pc:sldMk cId="1102406271" sldId="264"/>
            <ac:spMk id="16" creationId="{55D4142C-5077-457F-A6AD-3FECFDB39685}"/>
          </ac:spMkLst>
        </pc:spChg>
        <pc:spChg chg="add del">
          <ac:chgData name="Bhavesh Suneja" userId="S::bhavesh.suneja@studentambassadors.com::b5d65079-28a6-4eb3-87b9-bffa6b603dee" providerId="AD" clId="Web-{67673D47-72B1-FC1E-644D-43E5D07C1938}" dt="2021-11-01T06:48:17.755" v="41"/>
          <ac:spMkLst>
            <pc:docMk/>
            <pc:sldMk cId="1102406271" sldId="264"/>
            <ac:spMk id="405" creationId="{89F863D9-7FB5-4DA5-BD19-07556966E163}"/>
          </ac:spMkLst>
        </pc:spChg>
        <pc:spChg chg="add del mod">
          <ac:chgData name="Bhavesh Suneja" userId="S::bhavesh.suneja@studentambassadors.com::b5d65079-28a6-4eb3-87b9-bffa6b603dee" providerId="AD" clId="Web-{67673D47-72B1-FC1E-644D-43E5D07C1938}" dt="2021-11-01T06:49:36.229" v="52"/>
          <ac:spMkLst>
            <pc:docMk/>
            <pc:sldMk cId="1102406271" sldId="264"/>
            <ac:spMk id="514" creationId="{A5FF45CD-B52B-462E-952F-B0CCF9F721FD}"/>
          </ac:spMkLst>
        </pc:spChg>
        <pc:spChg chg="add del mod">
          <ac:chgData name="Bhavesh Suneja" userId="S::bhavesh.suneja@studentambassadors.com::b5d65079-28a6-4eb3-87b9-bffa6b603dee" providerId="AD" clId="Web-{67673D47-72B1-FC1E-644D-43E5D07C1938}" dt="2021-11-01T06:50:39.670" v="63"/>
          <ac:spMkLst>
            <pc:docMk/>
            <pc:sldMk cId="1102406271" sldId="264"/>
            <ac:spMk id="551" creationId="{3DF331CE-297C-428B-A357-110DE0C284A2}"/>
          </ac:spMkLst>
        </pc:spChg>
        <pc:spChg chg="add mod ord">
          <ac:chgData name="Bhavesh Suneja" userId="S::bhavesh.suneja@studentambassadors.com::b5d65079-28a6-4eb3-87b9-bffa6b603dee" providerId="AD" clId="Web-{67673D47-72B1-FC1E-644D-43E5D07C1938}" dt="2021-11-01T06:51:30.751" v="73"/>
          <ac:spMkLst>
            <pc:docMk/>
            <pc:sldMk cId="1102406271" sldId="264"/>
            <ac:spMk id="624" creationId="{00762EF5-496F-4FD0-ABA8-5E4F99D7811C}"/>
          </ac:spMkLst>
        </pc:spChg>
        <pc:spChg chg="add mod">
          <ac:chgData name="Bhavesh Suneja" userId="S::bhavesh.suneja@studentambassadors.com::b5d65079-28a6-4eb3-87b9-bffa6b603dee" providerId="AD" clId="Web-{67673D47-72B1-FC1E-644D-43E5D07C1938}" dt="2021-11-01T07:00:01.686" v="143"/>
          <ac:spMkLst>
            <pc:docMk/>
            <pc:sldMk cId="1102406271" sldId="264"/>
            <ac:spMk id="2677" creationId="{A542BEAD-395B-480B-AFF8-5D92DBDDB580}"/>
          </ac:spMkLst>
        </pc:spChg>
        <pc:graphicFrameChg chg="mod modGraphic">
          <ac:chgData name="Bhavesh Suneja" userId="S::bhavesh.suneja@studentambassadors.com::b5d65079-28a6-4eb3-87b9-bffa6b603dee" providerId="AD" clId="Web-{67673D47-72B1-FC1E-644D-43E5D07C1938}" dt="2021-11-01T07:10:16.347" v="298" actId="20577"/>
          <ac:graphicFrameMkLst>
            <pc:docMk/>
            <pc:sldMk cId="1102406271" sldId="264"/>
            <ac:graphicFrameMk id="3" creationId="{C7AAD05D-CF47-40D3-A0A8-B1497686C524}"/>
          </ac:graphicFrameMkLst>
        </pc:graphicFrameChg>
        <pc:picChg chg="del">
          <ac:chgData name="Bhavesh Suneja" userId="S::bhavesh.suneja@studentambassadors.com::b5d65079-28a6-4eb3-87b9-bffa6b603dee" providerId="AD" clId="Web-{67673D47-72B1-FC1E-644D-43E5D07C1938}" dt="2021-11-01T06:59:36.451" v="137"/>
          <ac:picMkLst>
            <pc:docMk/>
            <pc:sldMk cId="1102406271" sldId="264"/>
            <ac:picMk id="8" creationId="{BEAE348F-6D01-408A-A197-BB9060FE38F9}"/>
          </ac:picMkLst>
        </pc:picChg>
        <pc:picChg chg="add del mod">
          <ac:chgData name="Bhavesh Suneja" userId="S::bhavesh.suneja@studentambassadors.com::b5d65079-28a6-4eb3-87b9-bffa6b603dee" providerId="AD" clId="Web-{67673D47-72B1-FC1E-644D-43E5D07C1938}" dt="2021-11-01T07:11:54.133" v="312"/>
          <ac:picMkLst>
            <pc:docMk/>
            <pc:sldMk cId="1102406271" sldId="264"/>
            <ac:picMk id="8224" creationId="{863548D5-C9EA-437F-AB32-61C64170B75F}"/>
          </ac:picMkLst>
        </pc:picChg>
        <pc:picChg chg="add mod">
          <ac:chgData name="Bhavesh Suneja" userId="S::bhavesh.suneja@studentambassadors.com::b5d65079-28a6-4eb3-87b9-bffa6b603dee" providerId="AD" clId="Web-{67673D47-72B1-FC1E-644D-43E5D07C1938}" dt="2021-11-01T07:11:55.868" v="313" actId="1076"/>
          <ac:picMkLst>
            <pc:docMk/>
            <pc:sldMk cId="1102406271" sldId="264"/>
            <ac:picMk id="8225" creationId="{6B3A7799-3351-4005-BA63-EF119432B863}"/>
          </ac:picMkLst>
        </pc:picChg>
      </pc:sldChg>
      <pc:sldChg chg="addSp modSp">
        <pc:chgData name="Bhavesh Suneja" userId="S::bhavesh.suneja@studentambassadors.com::b5d65079-28a6-4eb3-87b9-bffa6b603dee" providerId="AD" clId="Web-{67673D47-72B1-FC1E-644D-43E5D07C1938}" dt="2021-11-01T07:15:22.989" v="355" actId="20577"/>
        <pc:sldMkLst>
          <pc:docMk/>
          <pc:sldMk cId="1206727845" sldId="273"/>
        </pc:sldMkLst>
        <pc:spChg chg="add mod">
          <ac:chgData name="Bhavesh Suneja" userId="S::bhavesh.suneja@studentambassadors.com::b5d65079-28a6-4eb3-87b9-bffa6b603dee" providerId="AD" clId="Web-{67673D47-72B1-FC1E-644D-43E5D07C1938}" dt="2021-11-01T07:14:02.625" v="347" actId="1076"/>
          <ac:spMkLst>
            <pc:docMk/>
            <pc:sldMk cId="1206727845" sldId="273"/>
            <ac:spMk id="4" creationId="{F4820610-3740-46F1-BB53-8B99EDDEDF03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3:35.874" v="341"/>
          <ac:spMkLst>
            <pc:docMk/>
            <pc:sldMk cId="1206727845" sldId="273"/>
            <ac:spMk id="2062" creationId="{EEA2617F-E538-A449-A2E9-ECE5CEB71CAD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5:22.989" v="355" actId="20577"/>
          <ac:spMkLst>
            <pc:docMk/>
            <pc:sldMk cId="1206727845" sldId="273"/>
            <ac:spMk id="2063" creationId="{53781B6E-8646-8A4C-A42C-117517865CF3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3:51.203" v="345"/>
          <ac:spMkLst>
            <pc:docMk/>
            <pc:sldMk cId="1206727845" sldId="273"/>
            <ac:spMk id="2064" creationId="{8F0E16C0-96DE-8345-9CB9-AFAD625CBBB3}"/>
          </ac:spMkLst>
        </pc:spChg>
        <pc:spChg chg="mod">
          <ac:chgData name="Bhavesh Suneja" userId="S::bhavesh.suneja@studentambassadors.com::b5d65079-28a6-4eb3-87b9-bffa6b603dee" providerId="AD" clId="Web-{67673D47-72B1-FC1E-644D-43E5D07C1938}" dt="2021-11-01T07:13:59.187" v="346" actId="20577"/>
          <ac:spMkLst>
            <pc:docMk/>
            <pc:sldMk cId="1206727845" sldId="273"/>
            <ac:spMk id="2065" creationId="{C7FCCA42-0E98-5043-BC0A-5A89860C670C}"/>
          </ac:spMkLst>
        </pc:spChg>
      </pc:sldChg>
    </pc:docChg>
  </pc:docChgLst>
  <pc:docChgLst>
    <pc:chgData name="Bhavesh Suneja" userId="S::bhavesh.suneja@studentambassadors.com::b5d65079-28a6-4eb3-87b9-bffa6b603dee" providerId="AD" clId="Web-{2AE510FE-F81F-C5E5-5FD7-20618C35E247}"/>
    <pc:docChg chg="modSld">
      <pc:chgData name="Bhavesh Suneja" userId="S::bhavesh.suneja@studentambassadors.com::b5d65079-28a6-4eb3-87b9-bffa6b603dee" providerId="AD" clId="Web-{2AE510FE-F81F-C5E5-5FD7-20618C35E247}" dt="2022-03-27T19:40:37.559" v="6"/>
      <pc:docMkLst>
        <pc:docMk/>
      </pc:docMkLst>
      <pc:sldChg chg="modSp">
        <pc:chgData name="Bhavesh Suneja" userId="S::bhavesh.suneja@studentambassadors.com::b5d65079-28a6-4eb3-87b9-bffa6b603dee" providerId="AD" clId="Web-{2AE510FE-F81F-C5E5-5FD7-20618C35E247}" dt="2022-03-27T19:40:37.559" v="6"/>
        <pc:sldMkLst>
          <pc:docMk/>
          <pc:sldMk cId="4195510185" sldId="283"/>
        </pc:sldMkLst>
        <pc:picChg chg="mod modCrop">
          <ac:chgData name="Bhavesh Suneja" userId="S::bhavesh.suneja@studentambassadors.com::b5d65079-28a6-4eb3-87b9-bffa6b603dee" providerId="AD" clId="Web-{2AE510FE-F81F-C5E5-5FD7-20618C35E247}" dt="2022-03-27T19:40:37.559" v="6"/>
          <ac:picMkLst>
            <pc:docMk/>
            <pc:sldMk cId="4195510185" sldId="283"/>
            <ac:picMk id="2" creationId="{7A62834D-08FA-0B8A-A9EF-53ABCA25628B}"/>
          </ac:picMkLst>
        </pc:picChg>
      </pc:sldChg>
    </pc:docChg>
  </pc:docChgLst>
  <pc:docChgLst>
    <pc:chgData name="Bhavesh Suneja" userId="S::bhavesh.suneja@studentambassadors.com::b5d65079-28a6-4eb3-87b9-bffa6b603dee" providerId="AD" clId="Web-{6D8A9F06-3017-5516-3259-A94C73A0940E}"/>
    <pc:docChg chg="modSld">
      <pc:chgData name="Bhavesh Suneja" userId="S::bhavesh.suneja@studentambassadors.com::b5d65079-28a6-4eb3-87b9-bffa6b603dee" providerId="AD" clId="Web-{6D8A9F06-3017-5516-3259-A94C73A0940E}" dt="2021-11-02T12:42:49.264" v="55" actId="1076"/>
      <pc:docMkLst>
        <pc:docMk/>
      </pc:docMkLst>
      <pc:sldChg chg="addSp delSp modSp">
        <pc:chgData name="Bhavesh Suneja" userId="S::bhavesh.suneja@studentambassadors.com::b5d65079-28a6-4eb3-87b9-bffa6b603dee" providerId="AD" clId="Web-{6D8A9F06-3017-5516-3259-A94C73A0940E}" dt="2021-11-02T12:42:49.264" v="55" actId="1076"/>
        <pc:sldMkLst>
          <pc:docMk/>
          <pc:sldMk cId="1206727845" sldId="273"/>
        </pc:sldMkLst>
        <pc:spChg chg="del">
          <ac:chgData name="Bhavesh Suneja" userId="S::bhavesh.suneja@studentambassadors.com::b5d65079-28a6-4eb3-87b9-bffa6b603dee" providerId="AD" clId="Web-{6D8A9F06-3017-5516-3259-A94C73A0940E}" dt="2021-11-02T12:39:12.105" v="0"/>
          <ac:spMkLst>
            <pc:docMk/>
            <pc:sldMk cId="1206727845" sldId="273"/>
            <ac:spMk id="5" creationId="{0F32B342-2FEF-48DB-8831-98E65822434D}"/>
          </ac:spMkLst>
        </pc:spChg>
        <pc:spChg chg="add mod">
          <ac:chgData name="Bhavesh Suneja" userId="S::bhavesh.suneja@studentambassadors.com::b5d65079-28a6-4eb3-87b9-bffa6b603dee" providerId="AD" clId="Web-{6D8A9F06-3017-5516-3259-A94C73A0940E}" dt="2021-11-02T12:42:49.264" v="55" actId="1076"/>
          <ac:spMkLst>
            <pc:docMk/>
            <pc:sldMk cId="1206727845" sldId="273"/>
            <ac:spMk id="14" creationId="{A2323905-776D-4A1A-B44E-C5D8E43DCA15}"/>
          </ac:spMkLst>
        </pc:spChg>
        <pc:spChg chg="mod">
          <ac:chgData name="Bhavesh Suneja" userId="S::bhavesh.suneja@studentambassadors.com::b5d65079-28a6-4eb3-87b9-bffa6b603dee" providerId="AD" clId="Web-{6D8A9F06-3017-5516-3259-A94C73A0940E}" dt="2021-11-02T12:39:35.246" v="3" actId="1076"/>
          <ac:spMkLst>
            <pc:docMk/>
            <pc:sldMk cId="1206727845" sldId="273"/>
            <ac:spMk id="2057" creationId="{FA63A9D6-A387-0C4B-B378-DD415133E915}"/>
          </ac:spMkLst>
        </pc:spChg>
        <pc:cxnChg chg="add mod">
          <ac:chgData name="Bhavesh Suneja" userId="S::bhavesh.suneja@studentambassadors.com::b5d65079-28a6-4eb3-87b9-bffa6b603dee" providerId="AD" clId="Web-{6D8A9F06-3017-5516-3259-A94C73A0940E}" dt="2021-11-02T12:41:15.341" v="17" actId="1076"/>
          <ac:cxnSpMkLst>
            <pc:docMk/>
            <pc:sldMk cId="1206727845" sldId="273"/>
            <ac:cxnSpMk id="6" creationId="{471D762E-31B6-4544-B9AC-CA585ECCF44F}"/>
          </ac:cxnSpMkLst>
        </pc:cxnChg>
        <pc:cxnChg chg="del">
          <ac:chgData name="Bhavesh Suneja" userId="S::bhavesh.suneja@studentambassadors.com::b5d65079-28a6-4eb3-87b9-bffa6b603dee" providerId="AD" clId="Web-{6D8A9F06-3017-5516-3259-A94C73A0940E}" dt="2021-11-02T12:41:01.512" v="15"/>
          <ac:cxnSpMkLst>
            <pc:docMk/>
            <pc:sldMk cId="1206727845" sldId="273"/>
            <ac:cxnSpMk id="8" creationId="{44A06271-5E96-4FD6-992F-FB5087D56AB1}"/>
          </ac:cxnSpMkLst>
        </pc:cxnChg>
        <pc:cxnChg chg="del">
          <ac:chgData name="Bhavesh Suneja" userId="S::bhavesh.suneja@studentambassadors.com::b5d65079-28a6-4eb3-87b9-bffa6b603dee" providerId="AD" clId="Web-{6D8A9F06-3017-5516-3259-A94C73A0940E}" dt="2021-11-02T12:41:00.278" v="14"/>
          <ac:cxnSpMkLst>
            <pc:docMk/>
            <pc:sldMk cId="1206727845" sldId="273"/>
            <ac:cxnSpMk id="9" creationId="{C3751793-0ADD-4244-9B24-87A94905A73E}"/>
          </ac:cxnSpMkLst>
        </pc:cxnChg>
      </pc:sldChg>
    </pc:docChg>
  </pc:docChgLst>
  <pc:docChgLst>
    <pc:chgData name="Devansu Yadav" userId="S::devansu.yadav@studentambassadors.com::bf429908-ac4e-418b-9cd7-6c7aa6cd2c6e" providerId="AD" clId="Web-{AA6F2B95-BCA6-593C-CFBD-7BCE653F6EF3}"/>
    <pc:docChg chg="modSld">
      <pc:chgData name="Devansu Yadav" userId="S::devansu.yadav@studentambassadors.com::bf429908-ac4e-418b-9cd7-6c7aa6cd2c6e" providerId="AD" clId="Web-{AA6F2B95-BCA6-593C-CFBD-7BCE653F6EF3}" dt="2021-11-02T12:31:03.557" v="3" actId="20577"/>
      <pc:docMkLst>
        <pc:docMk/>
      </pc:docMkLst>
      <pc:sldChg chg="modSp">
        <pc:chgData name="Devansu Yadav" userId="S::devansu.yadav@studentambassadors.com::bf429908-ac4e-418b-9cd7-6c7aa6cd2c6e" providerId="AD" clId="Web-{AA6F2B95-BCA6-593C-CFBD-7BCE653F6EF3}" dt="2021-11-02T12:31:03.557" v="3" actId="20577"/>
        <pc:sldMkLst>
          <pc:docMk/>
          <pc:sldMk cId="1206727845" sldId="273"/>
        </pc:sldMkLst>
        <pc:spChg chg="mod">
          <ac:chgData name="Devansu Yadav" userId="S::devansu.yadav@studentambassadors.com::bf429908-ac4e-418b-9cd7-6c7aa6cd2c6e" providerId="AD" clId="Web-{AA6F2B95-BCA6-593C-CFBD-7BCE653F6EF3}" dt="2021-11-02T12:31:03.557" v="3" actId="20577"/>
          <ac:spMkLst>
            <pc:docMk/>
            <pc:sldMk cId="1206727845" sldId="273"/>
            <ac:spMk id="2064" creationId="{8F0E16C0-96DE-8345-9CB9-AFAD625CBBB3}"/>
          </ac:spMkLst>
        </pc:spChg>
      </pc:sldChg>
    </pc:docChg>
  </pc:docChgLst>
  <pc:docChgLst>
    <pc:chgData name="Bhavesh Suneja" userId="S::bhavesh.suneja@studentambassadors.com::b5d65079-28a6-4eb3-87b9-bffa6b603dee" providerId="AD" clId="Web-{0AEC9F95-B03F-6C87-1AD9-9384F29CADF8}"/>
    <pc:docChg chg="modSld">
      <pc:chgData name="Bhavesh Suneja" userId="S::bhavesh.suneja@studentambassadors.com::b5d65079-28a6-4eb3-87b9-bffa6b603dee" providerId="AD" clId="Web-{0AEC9F95-B03F-6C87-1AD9-9384F29CADF8}" dt="2021-11-02T12:53:25.332" v="0"/>
      <pc:docMkLst>
        <pc:docMk/>
      </pc:docMkLst>
      <pc:sldChg chg="modSp">
        <pc:chgData name="Bhavesh Suneja" userId="S::bhavesh.suneja@studentambassadors.com::b5d65079-28a6-4eb3-87b9-bffa6b603dee" providerId="AD" clId="Web-{0AEC9F95-B03F-6C87-1AD9-9384F29CADF8}" dt="2021-11-02T12:53:25.332" v="0"/>
        <pc:sldMkLst>
          <pc:docMk/>
          <pc:sldMk cId="1365532876" sldId="257"/>
        </pc:sldMkLst>
        <pc:picChg chg="mod">
          <ac:chgData name="Bhavesh Suneja" userId="S::bhavesh.suneja@studentambassadors.com::b5d65079-28a6-4eb3-87b9-bffa6b603dee" providerId="AD" clId="Web-{0AEC9F95-B03F-6C87-1AD9-9384F29CADF8}" dt="2021-11-02T12:53:25.332" v="0"/>
          <ac:picMkLst>
            <pc:docMk/>
            <pc:sldMk cId="1365532876" sldId="257"/>
            <ac:picMk id="6" creationId="{8432B17D-2C2D-41F3-A9A7-5E2A0B366CB9}"/>
          </ac:picMkLst>
        </pc:picChg>
      </pc:sldChg>
    </pc:docChg>
  </pc:docChgLst>
  <pc:docChgLst>
    <pc:chgData name="Devansu Yadav" userId="S::devansu.yadav@studentambassadors.com::bf429908-ac4e-418b-9cd7-6c7aa6cd2c6e" providerId="AD" clId="Web-{AAE9D071-A5DC-4AC8-A4FE-25011C4E128A}"/>
    <pc:docChg chg="mod modSld">
      <pc:chgData name="Devansu Yadav" userId="S::devansu.yadav@studentambassadors.com::bf429908-ac4e-418b-9cd7-6c7aa6cd2c6e" providerId="AD" clId="Web-{AAE9D071-A5DC-4AC8-A4FE-25011C4E128A}" dt="2022-03-21T11:00:57.020" v="20"/>
      <pc:docMkLst>
        <pc:docMk/>
      </pc:docMkLst>
      <pc:sldChg chg="addCm">
        <pc:chgData name="Devansu Yadav" userId="S::devansu.yadav@studentambassadors.com::bf429908-ac4e-418b-9cd7-6c7aa6cd2c6e" providerId="AD" clId="Web-{AAE9D071-A5DC-4AC8-A4FE-25011C4E128A}" dt="2022-03-21T10:46:10.078" v="1"/>
        <pc:sldMkLst>
          <pc:docMk/>
          <pc:sldMk cId="1365532876" sldId="257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0:50:17.733" v="4"/>
        <pc:sldMkLst>
          <pc:docMk/>
          <pc:sldMk cId="47498061" sldId="261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0:54:48.092" v="15"/>
        <pc:sldMkLst>
          <pc:docMk/>
          <pc:sldMk cId="4075283148" sldId="267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0:55:12.687" v="16"/>
        <pc:sldMkLst>
          <pc:docMk/>
          <pc:sldMk cId="3877860339" sldId="268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0:46:56.658" v="2"/>
        <pc:sldMkLst>
          <pc:docMk/>
          <pc:sldMk cId="1868230267" sldId="272"/>
        </pc:sldMkLst>
      </pc:sldChg>
      <pc:sldChg chg="modSp addCm">
        <pc:chgData name="Devansu Yadav" userId="S::devansu.yadav@studentambassadors.com::bf429908-ac4e-418b-9cd7-6c7aa6cd2c6e" providerId="AD" clId="Web-{AAE9D071-A5DC-4AC8-A4FE-25011C4E128A}" dt="2022-03-21T10:53:27.822" v="14"/>
        <pc:sldMkLst>
          <pc:docMk/>
          <pc:sldMk cId="1206727845" sldId="273"/>
        </pc:sldMkLst>
        <pc:spChg chg="mod">
          <ac:chgData name="Devansu Yadav" userId="S::devansu.yadav@studentambassadors.com::bf429908-ac4e-418b-9cd7-6c7aa6cd2c6e" providerId="AD" clId="Web-{AAE9D071-A5DC-4AC8-A4FE-25011C4E128A}" dt="2022-03-21T10:52:06.786" v="8" actId="20577"/>
          <ac:spMkLst>
            <pc:docMk/>
            <pc:sldMk cId="1206727845" sldId="273"/>
            <ac:spMk id="2050" creationId="{1C284C81-9FD4-3C44-A6A2-85AC803F79C1}"/>
          </ac:spMkLst>
        </pc:spChg>
        <pc:spChg chg="mod">
          <ac:chgData name="Devansu Yadav" userId="S::devansu.yadav@studentambassadors.com::bf429908-ac4e-418b-9cd7-6c7aa6cd2c6e" providerId="AD" clId="Web-{AAE9D071-A5DC-4AC8-A4FE-25011C4E128A}" dt="2022-03-21T10:52:32.569" v="10" actId="20577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Devansu Yadav" userId="S::devansu.yadav@studentambassadors.com::bf429908-ac4e-418b-9cd7-6c7aa6cd2c6e" providerId="AD" clId="Web-{AAE9D071-A5DC-4AC8-A4FE-25011C4E128A}" dt="2022-03-21T10:52:43.476" v="11" actId="20577"/>
          <ac:spMkLst>
            <pc:docMk/>
            <pc:sldMk cId="1206727845" sldId="273"/>
            <ac:spMk id="2052" creationId="{FFBF635A-1EF0-4743-BB49-75ECC2B7F1D8}"/>
          </ac:spMkLst>
        </pc:spChg>
        <pc:spChg chg="mod">
          <ac:chgData name="Devansu Yadav" userId="S::devansu.yadav@studentambassadors.com::bf429908-ac4e-418b-9cd7-6c7aa6cd2c6e" providerId="AD" clId="Web-{AAE9D071-A5DC-4AC8-A4FE-25011C4E128A}" dt="2022-03-21T10:52:57.805" v="13" actId="20577"/>
          <ac:spMkLst>
            <pc:docMk/>
            <pc:sldMk cId="1206727845" sldId="273"/>
            <ac:spMk id="2055" creationId="{5683314A-7BC2-634A-BEF6-FB663393A2A2}"/>
          </ac:spMkLst>
        </pc:spChg>
      </pc:sldChg>
      <pc:sldChg chg="addCm modCm">
        <pc:chgData name="Devansu Yadav" userId="S::devansu.yadav@studentambassadors.com::bf429908-ac4e-418b-9cd7-6c7aa6cd2c6e" providerId="AD" clId="Web-{AAE9D071-A5DC-4AC8-A4FE-25011C4E128A}" dt="2022-03-21T10:50:54.344" v="6"/>
        <pc:sldMkLst>
          <pc:docMk/>
          <pc:sldMk cId="293969356" sldId="275"/>
        </pc:sldMkLst>
      </pc:sldChg>
      <pc:sldChg chg="addCm modCm">
        <pc:chgData name="Devansu Yadav" userId="S::devansu.yadav@studentambassadors.com::bf429908-ac4e-418b-9cd7-6c7aa6cd2c6e" providerId="AD" clId="Web-{AAE9D071-A5DC-4AC8-A4FE-25011C4E128A}" dt="2022-03-21T10:59:05.826" v="19"/>
        <pc:sldMkLst>
          <pc:docMk/>
          <pc:sldMk cId="1207607389" sldId="276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1:00:57.020" v="20"/>
        <pc:sldMkLst>
          <pc:docMk/>
          <pc:sldMk cId="3589013291" sldId="278"/>
        </pc:sldMkLst>
      </pc:sldChg>
      <pc:sldChg chg="addCm">
        <pc:chgData name="Devansu Yadav" userId="S::devansu.yadav@studentambassadors.com::bf429908-ac4e-418b-9cd7-6c7aa6cd2c6e" providerId="AD" clId="Web-{AAE9D071-A5DC-4AC8-A4FE-25011C4E128A}" dt="2022-03-21T10:47:45.817" v="3"/>
        <pc:sldMkLst>
          <pc:docMk/>
          <pc:sldMk cId="1828717138" sldId="279"/>
        </pc:sldMkLst>
      </pc:sldChg>
    </pc:docChg>
  </pc:docChgLst>
  <pc:docChgLst>
    <pc:chgData name="Devansu Yadav" userId="S::devansu.yadav@studentambassadors.com::bf429908-ac4e-418b-9cd7-6c7aa6cd2c6e" providerId="AD" clId="Web-{A9BAA071-EA03-4BF3-BCF0-5FAC2B934CED}"/>
    <pc:docChg chg="modSld">
      <pc:chgData name="Devansu Yadav" userId="S::devansu.yadav@studentambassadors.com::bf429908-ac4e-418b-9cd7-6c7aa6cd2c6e" providerId="AD" clId="Web-{A9BAA071-EA03-4BF3-BCF0-5FAC2B934CED}" dt="2022-03-28T05:50:15.772" v="52" actId="20577"/>
      <pc:docMkLst>
        <pc:docMk/>
      </pc:docMkLst>
      <pc:sldChg chg="modSp">
        <pc:chgData name="Devansu Yadav" userId="S::devansu.yadav@studentambassadors.com::bf429908-ac4e-418b-9cd7-6c7aa6cd2c6e" providerId="AD" clId="Web-{A9BAA071-EA03-4BF3-BCF0-5FAC2B934CED}" dt="2022-03-28T05:50:15.772" v="52" actId="20577"/>
        <pc:sldMkLst>
          <pc:docMk/>
          <pc:sldMk cId="1365532876" sldId="257"/>
        </pc:sldMkLst>
        <pc:spChg chg="mod">
          <ac:chgData name="Devansu Yadav" userId="S::devansu.yadav@studentambassadors.com::bf429908-ac4e-418b-9cd7-6c7aa6cd2c6e" providerId="AD" clId="Web-{A9BAA071-EA03-4BF3-BCF0-5FAC2B934CED}" dt="2022-03-28T05:50:06.538" v="49" actId="20577"/>
          <ac:spMkLst>
            <pc:docMk/>
            <pc:sldMk cId="1365532876" sldId="257"/>
            <ac:spMk id="7" creationId="{C38F7D59-D4DD-4988-AA81-B4715A482D4D}"/>
          </ac:spMkLst>
        </pc:spChg>
        <pc:spChg chg="mod">
          <ac:chgData name="Devansu Yadav" userId="S::devansu.yadav@studentambassadors.com::bf429908-ac4e-418b-9cd7-6c7aa6cd2c6e" providerId="AD" clId="Web-{A9BAA071-EA03-4BF3-BCF0-5FAC2B934CED}" dt="2022-03-28T05:49:59.303" v="47" actId="20577"/>
          <ac:spMkLst>
            <pc:docMk/>
            <pc:sldMk cId="1365532876" sldId="257"/>
            <ac:spMk id="12" creationId="{70CCB1CF-9254-4C14-BCA5-5799986CDF4A}"/>
          </ac:spMkLst>
        </pc:spChg>
        <pc:spChg chg="mod">
          <ac:chgData name="Devansu Yadav" userId="S::devansu.yadav@studentambassadors.com::bf429908-ac4e-418b-9cd7-6c7aa6cd2c6e" providerId="AD" clId="Web-{A9BAA071-EA03-4BF3-BCF0-5FAC2B934CED}" dt="2022-03-28T05:49:32.834" v="46" actId="20577"/>
          <ac:spMkLst>
            <pc:docMk/>
            <pc:sldMk cId="1365532876" sldId="257"/>
            <ac:spMk id="14" creationId="{294FBAFE-0D28-43E0-887E-2D3945C9F7BF}"/>
          </ac:spMkLst>
        </pc:spChg>
        <pc:spChg chg="mod">
          <ac:chgData name="Devansu Yadav" userId="S::devansu.yadav@studentambassadors.com::bf429908-ac4e-418b-9cd7-6c7aa6cd2c6e" providerId="AD" clId="Web-{A9BAA071-EA03-4BF3-BCF0-5FAC2B934CED}" dt="2022-03-28T05:50:10.147" v="50" actId="20577"/>
          <ac:spMkLst>
            <pc:docMk/>
            <pc:sldMk cId="1365532876" sldId="257"/>
            <ac:spMk id="15" creationId="{6BE5EAFD-76D0-410D-BD74-AE9B48652FC0}"/>
          </ac:spMkLst>
        </pc:spChg>
        <pc:spChg chg="mod">
          <ac:chgData name="Devansu Yadav" userId="S::devansu.yadav@studentambassadors.com::bf429908-ac4e-418b-9cd7-6c7aa6cd2c6e" providerId="AD" clId="Web-{A9BAA071-EA03-4BF3-BCF0-5FAC2B934CED}" dt="2022-03-28T05:50:15.772" v="52" actId="20577"/>
          <ac:spMkLst>
            <pc:docMk/>
            <pc:sldMk cId="1365532876" sldId="257"/>
            <ac:spMk id="18" creationId="{CBE53E2A-9E1F-B633-89A1-EE1B551D0E0C}"/>
          </ac:spMkLst>
        </pc:spChg>
      </pc:sldChg>
      <pc:sldChg chg="modSp">
        <pc:chgData name="Devansu Yadav" userId="S::devansu.yadav@studentambassadors.com::bf429908-ac4e-418b-9cd7-6c7aa6cd2c6e" providerId="AD" clId="Web-{A9BAA071-EA03-4BF3-BCF0-5FAC2B934CED}" dt="2022-03-28T05:44:48.544" v="42" actId="20577"/>
        <pc:sldMkLst>
          <pc:docMk/>
          <pc:sldMk cId="3897686569" sldId="258"/>
        </pc:sldMkLst>
        <pc:spChg chg="mod">
          <ac:chgData name="Devansu Yadav" userId="S::devansu.yadav@studentambassadors.com::bf429908-ac4e-418b-9cd7-6c7aa6cd2c6e" providerId="AD" clId="Web-{A9BAA071-EA03-4BF3-BCF0-5FAC2B934CED}" dt="2022-03-28T05:44:48.544" v="42" actId="20577"/>
          <ac:spMkLst>
            <pc:docMk/>
            <pc:sldMk cId="3897686569" sldId="258"/>
            <ac:spMk id="5" creationId="{21C9B7AB-0CE8-4E13-95A0-1873DB8DDFEC}"/>
          </ac:spMkLst>
        </pc:spChg>
      </pc:sldChg>
    </pc:docChg>
  </pc:docChgLst>
  <pc:docChgLst>
    <pc:chgData name="Devansu Yadav" userId="S::devansu.yadav@studentambassadors.com::bf429908-ac4e-418b-9cd7-6c7aa6cd2c6e" providerId="AD" clId="Web-{7D8BA730-33AC-45A1-08C4-E3BE6F6E0FD9}"/>
    <pc:docChg chg="modSld">
      <pc:chgData name="Devansu Yadav" userId="S::devansu.yadav@studentambassadors.com::bf429908-ac4e-418b-9cd7-6c7aa6cd2c6e" providerId="AD" clId="Web-{7D8BA730-33AC-45A1-08C4-E3BE6F6E0FD9}" dt="2021-11-02T12:53:48.690" v="37"/>
      <pc:docMkLst>
        <pc:docMk/>
      </pc:docMkLst>
      <pc:sldChg chg="addSp delSp modSp">
        <pc:chgData name="Devansu Yadav" userId="S::devansu.yadav@studentambassadors.com::bf429908-ac4e-418b-9cd7-6c7aa6cd2c6e" providerId="AD" clId="Web-{7D8BA730-33AC-45A1-08C4-E3BE6F6E0FD9}" dt="2021-11-02T12:53:48.690" v="37"/>
        <pc:sldMkLst>
          <pc:docMk/>
          <pc:sldMk cId="1206727845" sldId="273"/>
        </pc:sldMkLst>
        <pc:spChg chg="mod">
          <ac:chgData name="Devansu Yadav" userId="S::devansu.yadav@studentambassadors.com::bf429908-ac4e-418b-9cd7-6c7aa6cd2c6e" providerId="AD" clId="Web-{7D8BA730-33AC-45A1-08C4-E3BE6F6E0FD9}" dt="2021-11-02T12:37:36.277" v="15" actId="20577"/>
          <ac:spMkLst>
            <pc:docMk/>
            <pc:sldMk cId="1206727845" sldId="273"/>
            <ac:spMk id="2061" creationId="{3884C9EA-87D7-2C44-922E-BF4B9AEF565F}"/>
          </ac:spMkLst>
        </pc:spChg>
        <pc:inkChg chg="add">
          <ac:chgData name="Devansu Yadav" userId="S::devansu.yadav@studentambassadors.com::bf429908-ac4e-418b-9cd7-6c7aa6cd2c6e" providerId="AD" clId="Web-{7D8BA730-33AC-45A1-08C4-E3BE6F6E0FD9}" dt="2021-11-02T12:44:35.146" v="32"/>
          <ac:inkMkLst>
            <pc:docMk/>
            <pc:sldMk cId="1206727845" sldId="273"/>
            <ac:inkMk id="5" creationId="{1C99EBB1-C3C0-43A0-9772-67873732FCFB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40:44.360" v="30"/>
          <ac:inkMkLst>
            <pc:docMk/>
            <pc:sldMk cId="1206727845" sldId="273"/>
            <ac:inkMk id="5" creationId="{5B2BB775-59E4-4079-8503-3DA40F8844B0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38:48.701" v="17"/>
          <ac:inkMkLst>
            <pc:docMk/>
            <pc:sldMk cId="1206727845" sldId="273"/>
            <ac:inkMk id="6" creationId="{C7E0B55E-53A1-4BBC-ADC7-932DEFEEBF5E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39:24.420" v="19"/>
          <ac:inkMkLst>
            <pc:docMk/>
            <pc:sldMk cId="1206727845" sldId="273"/>
            <ac:inkMk id="7" creationId="{2F04B6DD-EFCF-4252-9E54-9D6975B567A4}"/>
          </ac:inkMkLst>
        </pc:inkChg>
        <pc:inkChg chg="add">
          <ac:chgData name="Devansu Yadav" userId="S::devansu.yadav@studentambassadors.com::bf429908-ac4e-418b-9cd7-6c7aa6cd2c6e" providerId="AD" clId="Web-{7D8BA730-33AC-45A1-08C4-E3BE6F6E0FD9}" dt="2021-11-02T12:41:15.470" v="31"/>
          <ac:inkMkLst>
            <pc:docMk/>
            <pc:sldMk cId="1206727845" sldId="273"/>
            <ac:inkMk id="7" creationId="{495AF361-A536-4D77-8993-A99D4EAA3A77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52:27.220" v="34"/>
          <ac:inkMkLst>
            <pc:docMk/>
            <pc:sldMk cId="1206727845" sldId="273"/>
            <ac:inkMk id="8" creationId="{1C5F9F9F-2B22-4569-8EF6-4346C15CDC7B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53:46.284" v="36"/>
          <ac:inkMkLst>
            <pc:docMk/>
            <pc:sldMk cId="1206727845" sldId="273"/>
            <ac:inkMk id="9" creationId="{E3C2CF04-0173-4B0B-B80F-942EFAE6EE17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39:47.952" v="22"/>
          <ac:inkMkLst>
            <pc:docMk/>
            <pc:sldMk cId="1206727845" sldId="273"/>
            <ac:inkMk id="10" creationId="{79BA8EC8-9437-420C-9CF9-53E0BCE41A6F}"/>
          </ac:inkMkLst>
        </pc:inkChg>
        <pc:inkChg chg="add">
          <ac:chgData name="Devansu Yadav" userId="S::devansu.yadav@studentambassadors.com::bf429908-ac4e-418b-9cd7-6c7aa6cd2c6e" providerId="AD" clId="Web-{7D8BA730-33AC-45A1-08C4-E3BE6F6E0FD9}" dt="2021-11-02T12:53:48.690" v="37"/>
          <ac:inkMkLst>
            <pc:docMk/>
            <pc:sldMk cId="1206727845" sldId="273"/>
            <ac:inkMk id="10" creationId="{98784B9F-45B5-4A01-A24D-C50DE37A7263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40:13.718" v="24"/>
          <ac:inkMkLst>
            <pc:docMk/>
            <pc:sldMk cId="1206727845" sldId="273"/>
            <ac:inkMk id="11" creationId="{D04B7B17-AFB4-4B9C-AE9F-F55EBC524717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40:30.281" v="28"/>
          <ac:inkMkLst>
            <pc:docMk/>
            <pc:sldMk cId="1206727845" sldId="273"/>
            <ac:inkMk id="12" creationId="{14E58D3F-C50F-4493-A848-4ED24E4B153F}"/>
          </ac:inkMkLst>
        </pc:inkChg>
        <pc:inkChg chg="add del">
          <ac:chgData name="Devansu Yadav" userId="S::devansu.yadav@studentambassadors.com::bf429908-ac4e-418b-9cd7-6c7aa6cd2c6e" providerId="AD" clId="Web-{7D8BA730-33AC-45A1-08C4-E3BE6F6E0FD9}" dt="2021-11-02T12:40:28.328" v="27"/>
          <ac:inkMkLst>
            <pc:docMk/>
            <pc:sldMk cId="1206727845" sldId="273"/>
            <ac:inkMk id="13" creationId="{7F91D8C8-D22B-4DEB-AE60-74AB1D41416D}"/>
          </ac:inkMkLst>
        </pc:inkChg>
        <pc:cxnChg chg="add">
          <ac:chgData name="Devansu Yadav" userId="S::devansu.yadav@studentambassadors.com::bf429908-ac4e-418b-9cd7-6c7aa6cd2c6e" providerId="AD" clId="Web-{7D8BA730-33AC-45A1-08C4-E3BE6F6E0FD9}" dt="2021-11-02T12:39:40.624" v="20"/>
          <ac:cxnSpMkLst>
            <pc:docMk/>
            <pc:sldMk cId="1206727845" sldId="273"/>
            <ac:cxnSpMk id="9" creationId="{C3751793-0ADD-4244-9B24-87A94905A73E}"/>
          </ac:cxnSpMkLst>
        </pc:cxnChg>
      </pc:sldChg>
    </pc:docChg>
  </pc:docChgLst>
  <pc:docChgLst>
    <pc:chgData name="Bhavesh Suneja" userId="S::bhavesh.suneja@studentambassadors.com::b5d65079-28a6-4eb3-87b9-bffa6b603dee" providerId="AD" clId="Web-{25A3FB03-76BE-6DA1-9B75-27319207CD87}"/>
    <pc:docChg chg="addSld delSld modSld addMainMaster">
      <pc:chgData name="Bhavesh Suneja" userId="S::bhavesh.suneja@studentambassadors.com::b5d65079-28a6-4eb3-87b9-bffa6b603dee" providerId="AD" clId="Web-{25A3FB03-76BE-6DA1-9B75-27319207CD87}" dt="2021-10-31T18:49:05.789" v="1906" actId="20577"/>
      <pc:docMkLst>
        <pc:docMk/>
      </pc:docMkLst>
      <pc:sldChg chg="addSp delSp modSp">
        <pc:chgData name="Bhavesh Suneja" userId="S::bhavesh.suneja@studentambassadors.com::b5d65079-28a6-4eb3-87b9-bffa6b603dee" providerId="AD" clId="Web-{25A3FB03-76BE-6DA1-9B75-27319207CD87}" dt="2021-10-31T18:42:30.812" v="1863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25A3FB03-76BE-6DA1-9B75-27319207CD87}" dt="2021-10-31T18:42:13.859" v="1860" actId="20577"/>
          <ac:spMkLst>
            <pc:docMk/>
            <pc:sldMk cId="1365532876" sldId="257"/>
            <ac:spMk id="2" creationId="{11FB675E-43DA-459F-B24A-15BF63562DB2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40:01.246" v="1846" actId="20577"/>
          <ac:spMkLst>
            <pc:docMk/>
            <pc:sldMk cId="1365532876" sldId="257"/>
            <ac:spMk id="7" creationId="{C38F7D59-D4DD-4988-AA81-B4715A482D4D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8:39:45.199" v="1844"/>
          <ac:spMkLst>
            <pc:docMk/>
            <pc:sldMk cId="1365532876" sldId="257"/>
            <ac:spMk id="8" creationId="{0042A2E0-8BC1-4A5F-AF99-E4D034924660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8:40:11.403" v="1850"/>
          <ac:spMkLst>
            <pc:docMk/>
            <pc:sldMk cId="1365532876" sldId="257"/>
            <ac:spMk id="9" creationId="{1F65B451-47F4-4671-8D48-46D36561B628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8:42:30.812" v="1863"/>
          <ac:spMkLst>
            <pc:docMk/>
            <pc:sldMk cId="1365532876" sldId="257"/>
            <ac:spMk id="11" creationId="{7E534172-DE4E-40F5-92F6-D99AFF5C9C9D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39:35.902" v="1837" actId="20577"/>
          <ac:spMkLst>
            <pc:docMk/>
            <pc:sldMk cId="1365532876" sldId="257"/>
            <ac:spMk id="14" creationId="{294FBAFE-0D28-43E0-887E-2D3945C9F7BF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39:38.777" v="1841" actId="20577"/>
          <ac:spMkLst>
            <pc:docMk/>
            <pc:sldMk cId="1365532876" sldId="257"/>
            <ac:spMk id="15" creationId="{6BE5EAFD-76D0-410D-BD74-AE9B48652FC0}"/>
          </ac:spMkLst>
        </pc:spChg>
      </pc:sldChg>
      <pc:sldChg chg="addSp delSp modSp mod setBg">
        <pc:chgData name="Bhavesh Suneja" userId="S::bhavesh.suneja@studentambassadors.com::b5d65079-28a6-4eb3-87b9-bffa6b603dee" providerId="AD" clId="Web-{25A3FB03-76BE-6DA1-9B75-27319207CD87}" dt="2021-10-31T17:37:13.875" v="819" actId="1076"/>
        <pc:sldMkLst>
          <pc:docMk/>
          <pc:sldMk cId="4294852747" sldId="259"/>
        </pc:sldMkLst>
        <pc:spChg chg="mod">
          <ac:chgData name="Bhavesh Suneja" userId="S::bhavesh.suneja@studentambassadors.com::b5d65079-28a6-4eb3-87b9-bffa6b603dee" providerId="AD" clId="Web-{25A3FB03-76BE-6DA1-9B75-27319207CD87}" dt="2021-10-31T17:33:22.714" v="777" actId="1076"/>
          <ac:spMkLst>
            <pc:docMk/>
            <pc:sldMk cId="4294852747" sldId="259"/>
            <ac:spMk id="2" creationId="{BEF9BB4D-64AB-4662-9B54-7336A0567A2F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37:13.875" v="819" actId="1076"/>
          <ac:spMkLst>
            <pc:docMk/>
            <pc:sldMk cId="4294852747" sldId="259"/>
            <ac:spMk id="3" creationId="{7A5356FF-66C6-4C10-8614-5AFB3981DBD9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34:47.872" v="791" actId="1076"/>
          <ac:spMkLst>
            <pc:docMk/>
            <pc:sldMk cId="4294852747" sldId="259"/>
            <ac:spMk id="4" creationId="{B336A90A-A3FD-4951-8D43-6A7E9AD810CC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4:22:14.493" v="379"/>
          <ac:spMkLst>
            <pc:docMk/>
            <pc:sldMk cId="4294852747" sldId="259"/>
            <ac:spMk id="6" creationId="{CF3ECB42-ABBE-479A-8BCE-94F7308C511C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34:37.137" v="788" actId="20577"/>
          <ac:spMkLst>
            <pc:docMk/>
            <pc:sldMk cId="4294852747" sldId="259"/>
            <ac:spMk id="11" creationId="{B0A56C07-6683-457B-9261-D55A07FC4815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37:08.406" v="818" actId="1076"/>
          <ac:spMkLst>
            <pc:docMk/>
            <pc:sldMk cId="4294852747" sldId="259"/>
            <ac:spMk id="13" creationId="{28DA7D88-7B74-4F45-854F-64E513642FBD}"/>
          </ac:spMkLst>
        </pc:spChg>
        <pc:picChg chg="add del mod">
          <ac:chgData name="Bhavesh Suneja" userId="S::bhavesh.suneja@studentambassadors.com::b5d65079-28a6-4eb3-87b9-bffa6b603dee" providerId="AD" clId="Web-{25A3FB03-76BE-6DA1-9B75-27319207CD87}" dt="2021-10-31T17:36:19.577" v="804"/>
          <ac:picMkLst>
            <pc:docMk/>
            <pc:sldMk cId="4294852747" sldId="259"/>
            <ac:picMk id="5" creationId="{3CCAF15A-BE19-4700-AB96-DB826AC04844}"/>
          </ac:picMkLst>
        </pc:picChg>
        <pc:cxnChg chg="add mod">
          <ac:chgData name="Bhavesh Suneja" userId="S::bhavesh.suneja@studentambassadors.com::b5d65079-28a6-4eb3-87b9-bffa6b603dee" providerId="AD" clId="Web-{25A3FB03-76BE-6DA1-9B75-27319207CD87}" dt="2021-10-31T17:36:34.843" v="805" actId="1076"/>
          <ac:cxnSpMkLst>
            <pc:docMk/>
            <pc:sldMk cId="4294852747" sldId="259"/>
            <ac:cxnSpMk id="7" creationId="{6BA625E5-32B2-4BB9-935E-351A03215066}"/>
          </ac:cxnSpMkLst>
        </pc:cxnChg>
      </pc:sldChg>
      <pc:sldChg chg="addSp delSp modSp">
        <pc:chgData name="Bhavesh Suneja" userId="S::bhavesh.suneja@studentambassadors.com::b5d65079-28a6-4eb3-87b9-bffa6b603dee" providerId="AD" clId="Web-{25A3FB03-76BE-6DA1-9B75-27319207CD87}" dt="2021-10-31T17:21:10.729" v="595"/>
        <pc:sldMkLst>
          <pc:docMk/>
          <pc:sldMk cId="759309124" sldId="260"/>
        </pc:sldMkLst>
        <pc:spChg chg="mod">
          <ac:chgData name="Bhavesh Suneja" userId="S::bhavesh.suneja@studentambassadors.com::b5d65079-28a6-4eb3-87b9-bffa6b603dee" providerId="AD" clId="Web-{25A3FB03-76BE-6DA1-9B75-27319207CD87}" dt="2021-10-31T17:10:44.325" v="573" actId="1076"/>
          <ac:spMkLst>
            <pc:docMk/>
            <pc:sldMk cId="759309124" sldId="260"/>
            <ac:spMk id="2" creationId="{959BDAC9-FA60-47F5-9805-873B62632CCC}"/>
          </ac:spMkLst>
        </pc:spChg>
        <pc:picChg chg="mod">
          <ac:chgData name="Bhavesh Suneja" userId="S::bhavesh.suneja@studentambassadors.com::b5d65079-28a6-4eb3-87b9-bffa6b603dee" providerId="AD" clId="Web-{25A3FB03-76BE-6DA1-9B75-27319207CD87}" dt="2021-10-31T17:19:34.618" v="589" actId="14100"/>
          <ac:picMkLst>
            <pc:docMk/>
            <pc:sldMk cId="759309124" sldId="260"/>
            <ac:picMk id="3" creationId="{BB4D735B-2C11-49EF-AE8E-224A9AC4D9DF}"/>
          </ac:picMkLst>
        </pc:picChg>
        <pc:picChg chg="add del mod">
          <ac:chgData name="Bhavesh Suneja" userId="S::bhavesh.suneja@studentambassadors.com::b5d65079-28a6-4eb3-87b9-bffa6b603dee" providerId="AD" clId="Web-{25A3FB03-76BE-6DA1-9B75-27319207CD87}" dt="2021-10-31T17:21:10.729" v="595"/>
          <ac:picMkLst>
            <pc:docMk/>
            <pc:sldMk cId="759309124" sldId="260"/>
            <ac:picMk id="4" creationId="{4709F940-1DF0-4BFB-859F-F133DF51D634}"/>
          </ac:picMkLst>
        </pc:picChg>
      </pc:sldChg>
      <pc:sldChg chg="addSp delSp modSp mod modShow">
        <pc:chgData name="Bhavesh Suneja" userId="S::bhavesh.suneja@studentambassadors.com::b5d65079-28a6-4eb3-87b9-bffa6b603dee" providerId="AD" clId="Web-{25A3FB03-76BE-6DA1-9B75-27319207CD87}" dt="2021-10-31T17:32:53.869" v="776" actId="1076"/>
        <pc:sldMkLst>
          <pc:docMk/>
          <pc:sldMk cId="47498061" sldId="261"/>
        </pc:sldMkLst>
        <pc:spChg chg="del">
          <ac:chgData name="Bhavesh Suneja" userId="S::bhavesh.suneja@studentambassadors.com::b5d65079-28a6-4eb3-87b9-bffa6b603dee" providerId="AD" clId="Web-{25A3FB03-76BE-6DA1-9B75-27319207CD87}" dt="2021-10-31T17:23:08.341" v="616"/>
          <ac:spMkLst>
            <pc:docMk/>
            <pc:sldMk cId="47498061" sldId="261"/>
            <ac:spMk id="2" creationId="{4FDA2925-5E25-43A9-AFD9-7F20F926DC44}"/>
          </ac:spMkLst>
        </pc:spChg>
        <pc:spChg chg="del">
          <ac:chgData name="Bhavesh Suneja" userId="S::bhavesh.suneja@studentambassadors.com::b5d65079-28a6-4eb3-87b9-bffa6b603dee" providerId="AD" clId="Web-{25A3FB03-76BE-6DA1-9B75-27319207CD87}" dt="2021-10-31T17:23:30.139" v="621"/>
          <ac:spMkLst>
            <pc:docMk/>
            <pc:sldMk cId="47498061" sldId="261"/>
            <ac:spMk id="3" creationId="{2C1F89F1-739D-4820-A325-884118831FD2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7:23:26.592" v="620"/>
          <ac:spMkLst>
            <pc:docMk/>
            <pc:sldMk cId="47498061" sldId="261"/>
            <ac:spMk id="6" creationId="{DADC4113-EEBE-4747-828C-424612501125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7:23:37.092" v="623"/>
          <ac:spMkLst>
            <pc:docMk/>
            <pc:sldMk cId="47498061" sldId="261"/>
            <ac:spMk id="8" creationId="{1BC5EB23-0585-45A1-A853-4F4C94754668}"/>
          </ac:spMkLst>
        </pc:spChg>
        <pc:spChg chg="add mod">
          <ac:chgData name="Bhavesh Suneja" userId="S::bhavesh.suneja@studentambassadors.com::b5d65079-28a6-4eb3-87b9-bffa6b603dee" providerId="AD" clId="Web-{25A3FB03-76BE-6DA1-9B75-27319207CD87}" dt="2021-10-31T17:24:27.499" v="631"/>
          <ac:spMkLst>
            <pc:docMk/>
            <pc:sldMk cId="47498061" sldId="261"/>
            <ac:spMk id="9" creationId="{EC9721A0-4217-4F08-B826-7EF8CDA46F37}"/>
          </ac:spMkLst>
        </pc:spChg>
        <pc:spChg chg="add mod">
          <ac:chgData name="Bhavesh Suneja" userId="S::bhavesh.suneja@studentambassadors.com::b5d65079-28a6-4eb3-87b9-bffa6b603dee" providerId="AD" clId="Web-{25A3FB03-76BE-6DA1-9B75-27319207CD87}" dt="2021-10-31T17:25:47.298" v="698" actId="1076"/>
          <ac:spMkLst>
            <pc:docMk/>
            <pc:sldMk cId="47498061" sldId="261"/>
            <ac:spMk id="10" creationId="{14A2A7CB-2AB5-4CBF-A682-92CE33B094BB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7:24:45.984" v="635"/>
          <ac:spMkLst>
            <pc:docMk/>
            <pc:sldMk cId="47498061" sldId="261"/>
            <ac:spMk id="11" creationId="{B3E79D68-8575-4E45-9E3E-86FD722F4116}"/>
          </ac:spMkLst>
        </pc:spChg>
        <pc:picChg chg="mod">
          <ac:chgData name="Bhavesh Suneja" userId="S::bhavesh.suneja@studentambassadors.com::b5d65079-28a6-4eb3-87b9-bffa6b603dee" providerId="AD" clId="Web-{25A3FB03-76BE-6DA1-9B75-27319207CD87}" dt="2021-10-31T17:32:53.869" v="776" actId="1076"/>
          <ac:picMkLst>
            <pc:docMk/>
            <pc:sldMk cId="47498061" sldId="261"/>
            <ac:picMk id="2" creationId="{1D72D0ED-8F95-436B-9ABC-2A9D2BE6DA67}"/>
          </ac:picMkLst>
        </pc:picChg>
        <pc:picChg chg="add del mod modCrop">
          <ac:chgData name="Bhavesh Suneja" userId="S::bhavesh.suneja@studentambassadors.com::b5d65079-28a6-4eb3-87b9-bffa6b603dee" providerId="AD" clId="Web-{25A3FB03-76BE-6DA1-9B75-27319207CD87}" dt="2021-10-31T17:23:50.045" v="624" actId="1076"/>
          <ac:picMkLst>
            <pc:docMk/>
            <pc:sldMk cId="47498061" sldId="261"/>
            <ac:picMk id="4" creationId="{CD4AB6C2-256C-413C-8D47-EB156CC6D41C}"/>
          </ac:picMkLst>
        </pc:picChg>
      </pc:sldChg>
      <pc:sldChg chg="addSp modSp">
        <pc:chgData name="Bhavesh Suneja" userId="S::bhavesh.suneja@studentambassadors.com::b5d65079-28a6-4eb3-87b9-bffa6b603dee" providerId="AD" clId="Web-{25A3FB03-76BE-6DA1-9B75-27319207CD87}" dt="2021-10-31T18:49:05.789" v="1906" actId="20577"/>
        <pc:sldMkLst>
          <pc:docMk/>
          <pc:sldMk cId="1102406271" sldId="264"/>
        </pc:sldMkLst>
        <pc:spChg chg="mod">
          <ac:chgData name="Bhavesh Suneja" userId="S::bhavesh.suneja@studentambassadors.com::b5d65079-28a6-4eb3-87b9-bffa6b603dee" providerId="AD" clId="Web-{25A3FB03-76BE-6DA1-9B75-27319207CD87}" dt="2021-10-31T18:49:05.789" v="1906" actId="20577"/>
          <ac:spMkLst>
            <pc:docMk/>
            <pc:sldMk cId="1102406271" sldId="264"/>
            <ac:spMk id="6" creationId="{7476117C-B802-4402-8BA6-74355F6DB454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35:36.835" v="1795" actId="20577"/>
          <ac:spMkLst>
            <pc:docMk/>
            <pc:sldMk cId="1102406271" sldId="264"/>
            <ac:spMk id="12" creationId="{9AA72BD9-2C5A-4EDC-931F-5AA08EACA0F3}"/>
          </ac:spMkLst>
        </pc:spChg>
        <pc:spChg chg="add">
          <ac:chgData name="Bhavesh Suneja" userId="S::bhavesh.suneja@studentambassadors.com::b5d65079-28a6-4eb3-87b9-bffa6b603dee" providerId="AD" clId="Web-{25A3FB03-76BE-6DA1-9B75-27319207CD87}" dt="2021-10-31T17:55:32.213" v="1079"/>
          <ac:spMkLst>
            <pc:docMk/>
            <pc:sldMk cId="1102406271" sldId="264"/>
            <ac:spMk id="40" creationId="{2D371279-FBD3-4951-BAA6-0C2E31B4C489}"/>
          </ac:spMkLst>
        </pc:spChg>
      </pc:sldChg>
      <pc:sldChg chg="addSp delSp modSp">
        <pc:chgData name="Bhavesh Suneja" userId="S::bhavesh.suneja@studentambassadors.com::b5d65079-28a6-4eb3-87b9-bffa6b603dee" providerId="AD" clId="Web-{25A3FB03-76BE-6DA1-9B75-27319207CD87}" dt="2021-10-31T13:52:07.511" v="71" actId="20577"/>
        <pc:sldMkLst>
          <pc:docMk/>
          <pc:sldMk cId="1868230267" sldId="272"/>
        </pc:sldMkLst>
        <pc:spChg chg="add del mod">
          <ac:chgData name="Bhavesh Suneja" userId="S::bhavesh.suneja@studentambassadors.com::b5d65079-28a6-4eb3-87b9-bffa6b603dee" providerId="AD" clId="Web-{25A3FB03-76BE-6DA1-9B75-27319207CD87}" dt="2021-10-31T13:52:07.511" v="71" actId="20577"/>
          <ac:spMkLst>
            <pc:docMk/>
            <pc:sldMk cId="1868230267" sldId="272"/>
            <ac:spMk id="2" creationId="{35521D3E-2AB3-464E-8EB3-066064789130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2:43:35.189" v="1" actId="1076"/>
          <ac:spMkLst>
            <pc:docMk/>
            <pc:sldMk cId="1868230267" sldId="272"/>
            <ac:spMk id="3" creationId="{FF0FC2FE-7339-40D9-A815-A24ED8BC2EB2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2:44:02.408" v="8"/>
          <ac:spMkLst>
            <pc:docMk/>
            <pc:sldMk cId="1868230267" sldId="272"/>
            <ac:spMk id="6" creationId="{6EB2EBA2-72A0-49E2-8190-5A58500FF911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2:43:48.518" v="7"/>
          <ac:spMkLst>
            <pc:docMk/>
            <pc:sldMk cId="1868230267" sldId="272"/>
            <ac:spMk id="7" creationId="{678AEEA9-ACB9-4C7E-A63E-68779F5D5457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2:43:39.861" v="6"/>
          <ac:spMkLst>
            <pc:docMk/>
            <pc:sldMk cId="1868230267" sldId="272"/>
            <ac:spMk id="10" creationId="{68D368FC-6792-4547-9CCC-228B88B7B5CD}"/>
          </ac:spMkLst>
        </pc:spChg>
      </pc:sldChg>
      <pc:sldChg chg="addSp delSp modSp add">
        <pc:chgData name="Bhavesh Suneja" userId="S::bhavesh.suneja@studentambassadors.com::b5d65079-28a6-4eb3-87b9-bffa6b603dee" providerId="AD" clId="Web-{25A3FB03-76BE-6DA1-9B75-27319207CD87}" dt="2021-10-31T18:43:27.032" v="1872"/>
        <pc:sldMkLst>
          <pc:docMk/>
          <pc:sldMk cId="1206727845" sldId="273"/>
        </pc:sldMkLst>
        <pc:spChg chg="mod">
          <ac:chgData name="Bhavesh Suneja" userId="S::bhavesh.suneja@studentambassadors.com::b5d65079-28a6-4eb3-87b9-bffa6b603dee" providerId="AD" clId="Web-{25A3FB03-76BE-6DA1-9B75-27319207CD87}" dt="2021-10-31T18:28:06.411" v="1709" actId="20577"/>
          <ac:spMkLst>
            <pc:docMk/>
            <pc:sldMk cId="1206727845" sldId="273"/>
            <ac:spMk id="2" creationId="{0625BF4B-ABA6-594C-8D61-D407A41B5E49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9:33.304" v="1724" actId="20577"/>
          <ac:spMkLst>
            <pc:docMk/>
            <pc:sldMk cId="1206727845" sldId="273"/>
            <ac:spMk id="3" creationId="{C6667C44-D671-9749-A014-9DFC9BE0CF46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12:27.891" v="1261"/>
          <ac:spMkLst>
            <pc:docMk/>
            <pc:sldMk cId="1206727845" sldId="273"/>
            <ac:spMk id="4" creationId="{F028C658-1719-4AC2-B92E-391CA79A89DD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22:14.356" v="1569"/>
          <ac:spMkLst>
            <pc:docMk/>
            <pc:sldMk cId="1206727845" sldId="273"/>
            <ac:spMk id="5" creationId="{981A3522-8C16-404C-94D9-4B6BFA120871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8:32:35.128" v="1770"/>
          <ac:spMkLst>
            <pc:docMk/>
            <pc:sldMk cId="1206727845" sldId="273"/>
            <ac:spMk id="6" creationId="{444B6D39-314C-4BAF-B580-E4E5C5E14FC5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34:58.412" v="1792"/>
          <ac:spMkLst>
            <pc:docMk/>
            <pc:sldMk cId="1206727845" sldId="273"/>
            <ac:spMk id="7" creationId="{E35CE521-DDDD-4873-997B-CC203DB41D26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42:43.078" v="1864"/>
          <ac:spMkLst>
            <pc:docMk/>
            <pc:sldMk cId="1206727845" sldId="273"/>
            <ac:spMk id="8" creationId="{53C68FA5-96F6-4DC4-9636-233597176AA0}"/>
          </ac:spMkLst>
        </pc:spChg>
        <pc:spChg chg="add del mod">
          <ac:chgData name="Bhavesh Suneja" userId="S::bhavesh.suneja@studentambassadors.com::b5d65079-28a6-4eb3-87b9-bffa6b603dee" providerId="AD" clId="Web-{25A3FB03-76BE-6DA1-9B75-27319207CD87}" dt="2021-10-31T18:42:52.531" v="1868"/>
          <ac:spMkLst>
            <pc:docMk/>
            <pc:sldMk cId="1206727845" sldId="273"/>
            <ac:spMk id="9" creationId="{8635A82D-B6CE-4442-91E4-E46C9B9DC55B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43:21.751" v="1870"/>
          <ac:spMkLst>
            <pc:docMk/>
            <pc:sldMk cId="1206727845" sldId="273"/>
            <ac:spMk id="10" creationId="{27FF34E5-95FA-434B-AC2B-5FA95A3BA06C}"/>
          </ac:spMkLst>
        </pc:spChg>
        <pc:spChg chg="add del">
          <ac:chgData name="Bhavesh Suneja" userId="S::bhavesh.suneja@studentambassadors.com::b5d65079-28a6-4eb3-87b9-bffa6b603dee" providerId="AD" clId="Web-{25A3FB03-76BE-6DA1-9B75-27319207CD87}" dt="2021-10-31T18:43:27.032" v="1872"/>
          <ac:spMkLst>
            <pc:docMk/>
            <pc:sldMk cId="1206727845" sldId="273"/>
            <ac:spMk id="11" creationId="{391683BF-CBC4-45B7-92D3-5BEAA5C48FC7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8:42.193" v="1716" actId="20577"/>
          <ac:spMkLst>
            <pc:docMk/>
            <pc:sldMk cId="1206727845" sldId="273"/>
            <ac:spMk id="2050" creationId="{1C284C81-9FD4-3C44-A6A2-85AC803F79C1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34:43.443" v="1790" actId="20577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7:12.863" v="1698" actId="20577"/>
          <ac:spMkLst>
            <pc:docMk/>
            <pc:sldMk cId="1206727845" sldId="273"/>
            <ac:spMk id="2052" creationId="{FFBF635A-1EF0-4743-BB49-75ECC2B7F1D8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4:29:17.500" v="571" actId="20577"/>
          <ac:spMkLst>
            <pc:docMk/>
            <pc:sldMk cId="1206727845" sldId="273"/>
            <ac:spMk id="2053" creationId="{035A152E-BA43-F84D-9A4E-F82B2D926B31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27:45.300" v="727" actId="20577"/>
          <ac:spMkLst>
            <pc:docMk/>
            <pc:sldMk cId="1206727845" sldId="273"/>
            <ac:spMk id="2054" creationId="{53595C4C-D1BB-7E44-801E-48A9E2C38A55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06:17.633" v="1224" actId="20577"/>
          <ac:spMkLst>
            <pc:docMk/>
            <pc:sldMk cId="1206727845" sldId="273"/>
            <ac:spMk id="2055" creationId="{5683314A-7BC2-634A-BEF6-FB663393A2A2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7:17.520" v="1699" actId="14100"/>
          <ac:spMkLst>
            <pc:docMk/>
            <pc:sldMk cId="1206727845" sldId="273"/>
            <ac:spMk id="2057" creationId="{FA63A9D6-A387-0C4B-B378-DD415133E915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7:28:34.020" v="766" actId="20577"/>
          <ac:spMkLst>
            <pc:docMk/>
            <pc:sldMk cId="1206727845" sldId="273"/>
            <ac:spMk id="2058" creationId="{EF7DCA5F-B966-2D47-BB1A-221100576A98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9:02.444" v="1719" actId="14100"/>
          <ac:spMkLst>
            <pc:docMk/>
            <pc:sldMk cId="1206727845" sldId="273"/>
            <ac:spMk id="2059" creationId="{99ED9C6E-63EA-084F-ABA1-FE1B7CA0E0AA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8:29:13.991" v="1720" actId="1076"/>
          <ac:spMkLst>
            <pc:docMk/>
            <pc:sldMk cId="1206727845" sldId="273"/>
            <ac:spMk id="2061" creationId="{3884C9EA-87D7-2C44-922E-BF4B9AEF565F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4:27:04.649" v="460" actId="20577"/>
          <ac:spMkLst>
            <pc:docMk/>
            <pc:sldMk cId="1206727845" sldId="273"/>
            <ac:spMk id="2062" creationId="{EEA2617F-E538-A449-A2E9-ECE5CEB71CAD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4:27:09.900" v="469" actId="20577"/>
          <ac:spMkLst>
            <pc:docMk/>
            <pc:sldMk cId="1206727845" sldId="273"/>
            <ac:spMk id="2063" creationId="{53781B6E-8646-8A4C-A42C-117517865CF3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4:27:18.900" v="476" actId="20577"/>
          <ac:spMkLst>
            <pc:docMk/>
            <pc:sldMk cId="1206727845" sldId="273"/>
            <ac:spMk id="2064" creationId="{8F0E16C0-96DE-8345-9CB9-AFAD625CBBB3}"/>
          </ac:spMkLst>
        </pc:spChg>
        <pc:spChg chg="mod">
          <ac:chgData name="Bhavesh Suneja" userId="S::bhavesh.suneja@studentambassadors.com::b5d65079-28a6-4eb3-87b9-bffa6b603dee" providerId="AD" clId="Web-{25A3FB03-76BE-6DA1-9B75-27319207CD87}" dt="2021-10-31T14:27:22.010" v="478" actId="20577"/>
          <ac:spMkLst>
            <pc:docMk/>
            <pc:sldMk cId="1206727845" sldId="273"/>
            <ac:spMk id="2065" creationId="{C7FCCA42-0E98-5043-BC0A-5A89860C670C}"/>
          </ac:spMkLst>
        </pc:spChg>
      </pc:sldChg>
      <pc:sldChg chg="new del">
        <pc:chgData name="Bhavesh Suneja" userId="S::bhavesh.suneja@studentambassadors.com::b5d65079-28a6-4eb3-87b9-bffa6b603dee" providerId="AD" clId="Web-{25A3FB03-76BE-6DA1-9B75-27319207CD87}" dt="2021-10-31T18:37:10.024" v="1817"/>
        <pc:sldMkLst>
          <pc:docMk/>
          <pc:sldMk cId="1034400270" sldId="274"/>
        </pc:sldMkLst>
      </pc:sldChg>
      <pc:sldChg chg="new del">
        <pc:chgData name="Bhavesh Suneja" userId="S::bhavesh.suneja@studentambassadors.com::b5d65079-28a6-4eb3-87b9-bffa6b603dee" providerId="AD" clId="Web-{25A3FB03-76BE-6DA1-9B75-27319207CD87}" dt="2021-10-31T17:21:42.105" v="597"/>
        <pc:sldMkLst>
          <pc:docMk/>
          <pc:sldMk cId="102837782" sldId="275"/>
        </pc:sldMkLst>
      </pc:sldChg>
      <pc:sldChg chg="modSp add replId">
        <pc:chgData name="Bhavesh Suneja" userId="S::bhavesh.suneja@studentambassadors.com::b5d65079-28a6-4eb3-87b9-bffa6b603dee" providerId="AD" clId="Web-{25A3FB03-76BE-6DA1-9B75-27319207CD87}" dt="2021-10-31T18:36:30.258" v="1816" actId="1076"/>
        <pc:sldMkLst>
          <pc:docMk/>
          <pc:sldMk cId="293969356" sldId="275"/>
        </pc:sldMkLst>
        <pc:picChg chg="mod">
          <ac:chgData name="Bhavesh Suneja" userId="S::bhavesh.suneja@studentambassadors.com::b5d65079-28a6-4eb3-87b9-bffa6b603dee" providerId="AD" clId="Web-{25A3FB03-76BE-6DA1-9B75-27319207CD87}" dt="2021-10-31T18:36:30.258" v="1816" actId="1076"/>
          <ac:picMkLst>
            <pc:docMk/>
            <pc:sldMk cId="293969356" sldId="275"/>
            <ac:picMk id="4" creationId="{CD4AB6C2-256C-413C-8D47-EB156CC6D41C}"/>
          </ac:picMkLst>
        </pc:picChg>
      </pc:sldChg>
      <pc:sldMasterChg chg="add addSldLayout">
        <pc:chgData name="Bhavesh Suneja" userId="S::bhavesh.suneja@studentambassadors.com::b5d65079-28a6-4eb3-87b9-bffa6b603dee" providerId="AD" clId="Web-{25A3FB03-76BE-6DA1-9B75-27319207CD87}" dt="2021-10-31T13:41:13.077" v="54"/>
        <pc:sldMasterMkLst>
          <pc:docMk/>
          <pc:sldMasterMk cId="0" sldId="2147483648"/>
        </pc:sldMasterMkLst>
        <pc:sldLayoutChg chg="add">
          <pc:chgData name="Bhavesh Suneja" userId="S::bhavesh.suneja@studentambassadors.com::b5d65079-28a6-4eb3-87b9-bffa6b603dee" providerId="AD" clId="Web-{25A3FB03-76BE-6DA1-9B75-27319207CD87}" dt="2021-10-31T13:41:13.077" v="54"/>
          <pc:sldLayoutMkLst>
            <pc:docMk/>
            <pc:sldMasterMk cId="0" sldId="2147483648"/>
            <pc:sldLayoutMk cId="3244318211" sldId="2147483649"/>
          </pc:sldLayoutMkLst>
        </pc:sldLayoutChg>
      </pc:sldMasterChg>
    </pc:docChg>
  </pc:docChgLst>
  <pc:docChgLst>
    <pc:chgData name="Devansu Yadav" userId="S::devansu.yadav@studentambassadors.com::bf429908-ac4e-418b-9cd7-6c7aa6cd2c6e" providerId="AD" clId="Web-{4C7E2958-343D-4DC4-A180-F672036BFACA}"/>
    <pc:docChg chg="modSld">
      <pc:chgData name="Devansu Yadav" userId="S::devansu.yadav@studentambassadors.com::bf429908-ac4e-418b-9cd7-6c7aa6cd2c6e" providerId="AD" clId="Web-{4C7E2958-343D-4DC4-A180-F672036BFACA}" dt="2021-10-30T15:43:16.850" v="12" actId="20577"/>
      <pc:docMkLst>
        <pc:docMk/>
      </pc:docMkLst>
      <pc:sldChg chg="modSp">
        <pc:chgData name="Devansu Yadav" userId="S::devansu.yadav@studentambassadors.com::bf429908-ac4e-418b-9cd7-6c7aa6cd2c6e" providerId="AD" clId="Web-{4C7E2958-343D-4DC4-A180-F672036BFACA}" dt="2021-10-30T15:43:16.850" v="12" actId="20577"/>
        <pc:sldMkLst>
          <pc:docMk/>
          <pc:sldMk cId="3897686569" sldId="258"/>
        </pc:sldMkLst>
        <pc:spChg chg="mod">
          <ac:chgData name="Devansu Yadav" userId="S::devansu.yadav@studentambassadors.com::bf429908-ac4e-418b-9cd7-6c7aa6cd2c6e" providerId="AD" clId="Web-{4C7E2958-343D-4DC4-A180-F672036BFACA}" dt="2021-10-30T15:43:16.850" v="12" actId="20577"/>
          <ac:spMkLst>
            <pc:docMk/>
            <pc:sldMk cId="3897686569" sldId="258"/>
            <ac:spMk id="2" creationId="{5098E2E9-178F-4D69-9B6D-CA995B6706EB}"/>
          </ac:spMkLst>
        </pc:spChg>
      </pc:sldChg>
    </pc:docChg>
  </pc:docChgLst>
  <pc:docChgLst>
    <pc:chgData name="Kenneth Legaspi" userId="S::kenneth.legaspi@studentambassadors.com::51a483bd-94bd-447e-b0e3-548382720079" providerId="AD" clId="Web-{D8E9B910-54E1-475A-9787-62964157B7F6}"/>
    <pc:docChg chg="addSld modSld">
      <pc:chgData name="Kenneth Legaspi" userId="S::kenneth.legaspi@studentambassadors.com::51a483bd-94bd-447e-b0e3-548382720079" providerId="AD" clId="Web-{D8E9B910-54E1-475A-9787-62964157B7F6}" dt="2022-03-23T12:34:11.754" v="455" actId="20577"/>
      <pc:docMkLst>
        <pc:docMk/>
      </pc:docMkLst>
      <pc:sldChg chg="addSp delSp modSp modCm">
        <pc:chgData name="Kenneth Legaspi" userId="S::kenneth.legaspi@studentambassadors.com::51a483bd-94bd-447e-b0e3-548382720079" providerId="AD" clId="Web-{D8E9B910-54E1-475A-9787-62964157B7F6}" dt="2022-03-23T11:34:10.466" v="120" actId="20577"/>
        <pc:sldMkLst>
          <pc:docMk/>
          <pc:sldMk cId="1365532876" sldId="257"/>
        </pc:sldMkLst>
        <pc:spChg chg="add mod">
          <ac:chgData name="Kenneth Legaspi" userId="S::kenneth.legaspi@studentambassadors.com::51a483bd-94bd-447e-b0e3-548382720079" providerId="AD" clId="Web-{D8E9B910-54E1-475A-9787-62964157B7F6}" dt="2022-03-23T11:24:38.841" v="58" actId="20577"/>
          <ac:spMkLst>
            <pc:docMk/>
            <pc:sldMk cId="1365532876" sldId="257"/>
            <ac:spMk id="8" creationId="{2DDA19FC-5D2B-402E-7765-34E0E98F1074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1:24:25.028" v="50"/>
          <ac:spMkLst>
            <pc:docMk/>
            <pc:sldMk cId="1365532876" sldId="257"/>
            <ac:spMk id="16" creationId="{929298DF-A9D1-D710-EB8F-920277FC63AE}"/>
          </ac:spMkLst>
        </pc:spChg>
        <pc:spChg chg="add mod">
          <ac:chgData name="Kenneth Legaspi" userId="S::kenneth.legaspi@studentambassadors.com::51a483bd-94bd-447e-b0e3-548382720079" providerId="AD" clId="Web-{D8E9B910-54E1-475A-9787-62964157B7F6}" dt="2022-03-23T11:34:10.466" v="120" actId="20577"/>
          <ac:spMkLst>
            <pc:docMk/>
            <pc:sldMk cId="1365532876" sldId="257"/>
            <ac:spMk id="18" creationId="{CBE53E2A-9E1F-B633-89A1-EE1B551D0E0C}"/>
          </ac:spMkLst>
        </pc:spChg>
        <pc:picChg chg="mod">
          <ac:chgData name="Kenneth Legaspi" userId="S::kenneth.legaspi@studentambassadors.com::51a483bd-94bd-447e-b0e3-548382720079" providerId="AD" clId="Web-{D8E9B910-54E1-475A-9787-62964157B7F6}" dt="2022-03-23T11:25:45.497" v="86" actId="1076"/>
          <ac:picMkLst>
            <pc:docMk/>
            <pc:sldMk cId="1365532876" sldId="257"/>
            <ac:picMk id="4" creationId="{F6F277E8-F518-4B7A-968D-60BD1573D556}"/>
          </ac:picMkLst>
        </pc:picChg>
        <pc:picChg chg="mod">
          <ac:chgData name="Kenneth Legaspi" userId="S::kenneth.legaspi@studentambassadors.com::51a483bd-94bd-447e-b0e3-548382720079" providerId="AD" clId="Web-{D8E9B910-54E1-475A-9787-62964157B7F6}" dt="2022-03-23T11:25:45.544" v="87" actId="1076"/>
          <ac:picMkLst>
            <pc:docMk/>
            <pc:sldMk cId="1365532876" sldId="257"/>
            <ac:picMk id="5" creationId="{36EC5412-3216-4F45-80B3-8F0E5A537218}"/>
          </ac:picMkLst>
        </pc:picChg>
        <pc:picChg chg="mod">
          <ac:chgData name="Kenneth Legaspi" userId="S::kenneth.legaspi@studentambassadors.com::51a483bd-94bd-447e-b0e3-548382720079" providerId="AD" clId="Web-{D8E9B910-54E1-475A-9787-62964157B7F6}" dt="2022-03-23T11:25:45.607" v="88" actId="1076"/>
          <ac:picMkLst>
            <pc:docMk/>
            <pc:sldMk cId="1365532876" sldId="257"/>
            <ac:picMk id="6" creationId="{8432B17D-2C2D-41F3-A9A7-5E2A0B366CB9}"/>
          </ac:picMkLst>
        </pc:picChg>
        <pc:picChg chg="add del mod modCrop">
          <ac:chgData name="Kenneth Legaspi" userId="S::kenneth.legaspi@studentambassadors.com::51a483bd-94bd-447e-b0e3-548382720079" providerId="AD" clId="Web-{D8E9B910-54E1-475A-9787-62964157B7F6}" dt="2022-03-23T11:19:38.341" v="11"/>
          <ac:picMkLst>
            <pc:docMk/>
            <pc:sldMk cId="1365532876" sldId="257"/>
            <ac:picMk id="8" creationId="{1D1430ED-AD0F-7761-DB99-FB5D4AE936F5}"/>
          </ac:picMkLst>
        </pc:picChg>
        <pc:picChg chg="add mod">
          <ac:chgData name="Kenneth Legaspi" userId="S::kenneth.legaspi@studentambassadors.com::51a483bd-94bd-447e-b0e3-548382720079" providerId="AD" clId="Web-{D8E9B910-54E1-475A-9787-62964157B7F6}" dt="2022-03-23T11:25:45.638" v="89" actId="1076"/>
          <ac:picMkLst>
            <pc:docMk/>
            <pc:sldMk cId="1365532876" sldId="257"/>
            <ac:picMk id="11" creationId="{CE00EECF-8346-93A3-6284-E6BDFEBB422F}"/>
          </ac:picMkLst>
        </pc:picChg>
      </pc:sldChg>
      <pc:sldChg chg="addSp delSp modSp mod setClrOvrMap">
        <pc:chgData name="Kenneth Legaspi" userId="S::kenneth.legaspi@studentambassadors.com::51a483bd-94bd-447e-b0e3-548382720079" providerId="AD" clId="Web-{D8E9B910-54E1-475A-9787-62964157B7F6}" dt="2022-03-23T11:32:28.154" v="115"/>
        <pc:sldMkLst>
          <pc:docMk/>
          <pc:sldMk cId="3897686569" sldId="258"/>
        </pc:sldMkLst>
        <pc:spChg chg="mod">
          <ac:chgData name="Kenneth Legaspi" userId="S::kenneth.legaspi@studentambassadors.com::51a483bd-94bd-447e-b0e3-548382720079" providerId="AD" clId="Web-{D8E9B910-54E1-475A-9787-62964157B7F6}" dt="2022-03-23T11:32:28.154" v="115"/>
          <ac:spMkLst>
            <pc:docMk/>
            <pc:sldMk cId="3897686569" sldId="258"/>
            <ac:spMk id="2" creationId="{5098E2E9-178F-4D69-9B6D-CA995B6706EB}"/>
          </ac:spMkLst>
        </pc:spChg>
        <pc:spChg chg="mod">
          <ac:chgData name="Kenneth Legaspi" userId="S::kenneth.legaspi@studentambassadors.com::51a483bd-94bd-447e-b0e3-548382720079" providerId="AD" clId="Web-{D8E9B910-54E1-475A-9787-62964157B7F6}" dt="2022-03-23T11:32:28.154" v="115"/>
          <ac:spMkLst>
            <pc:docMk/>
            <pc:sldMk cId="3897686569" sldId="258"/>
            <ac:spMk id="5" creationId="{21C9B7AB-0CE8-4E13-95A0-1873DB8DDFEC}"/>
          </ac:spMkLst>
        </pc:spChg>
        <pc:spChg chg="add del mod">
          <ac:chgData name="Kenneth Legaspi" userId="S::kenneth.legaspi@studentambassadors.com::51a483bd-94bd-447e-b0e3-548382720079" providerId="AD" clId="Web-{D8E9B910-54E1-475A-9787-62964157B7F6}" dt="2022-03-23T11:29:30.732" v="100"/>
          <ac:spMkLst>
            <pc:docMk/>
            <pc:sldMk cId="3897686569" sldId="258"/>
            <ac:spMk id="7" creationId="{DD544736-FF2A-6665-48CD-E53A23575563}"/>
          </ac:spMkLst>
        </pc:spChg>
        <pc:spChg chg="add del mod">
          <ac:chgData name="Kenneth Legaspi" userId="S::kenneth.legaspi@studentambassadors.com::51a483bd-94bd-447e-b0e3-548382720079" providerId="AD" clId="Web-{D8E9B910-54E1-475A-9787-62964157B7F6}" dt="2022-03-23T11:30:14.982" v="113"/>
          <ac:spMkLst>
            <pc:docMk/>
            <pc:sldMk cId="3897686569" sldId="258"/>
            <ac:spMk id="10" creationId="{5E76AE60-3685-C585-F4D2-59C7392F6432}"/>
          </ac:spMkLst>
        </pc:spChg>
        <pc:spChg chg="del">
          <ac:chgData name="Kenneth Legaspi" userId="S::kenneth.legaspi@studentambassadors.com::51a483bd-94bd-447e-b0e3-548382720079" providerId="AD" clId="Web-{D8E9B910-54E1-475A-9787-62964157B7F6}" dt="2022-03-23T11:32:28.154" v="115"/>
          <ac:spMkLst>
            <pc:docMk/>
            <pc:sldMk cId="3897686569" sldId="258"/>
            <ac:spMk id="51" creationId="{2172A0AC-3DCE-4672-BCAF-28FEF91F6020}"/>
          </ac:spMkLst>
        </pc:spChg>
        <pc:spChg chg="del">
          <ac:chgData name="Kenneth Legaspi" userId="S::kenneth.legaspi@studentambassadors.com::51a483bd-94bd-447e-b0e3-548382720079" providerId="AD" clId="Web-{D8E9B910-54E1-475A-9787-62964157B7F6}" dt="2022-03-23T11:32:28.154" v="115"/>
          <ac:spMkLst>
            <pc:docMk/>
            <pc:sldMk cId="3897686569" sldId="258"/>
            <ac:spMk id="52" creationId="{AE6F1C77-EDC9-4C5F-8C1C-62DD46BDA3C3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1:32:28.154" v="115"/>
          <ac:spMkLst>
            <pc:docMk/>
            <pc:sldMk cId="3897686569" sldId="258"/>
            <ac:spMk id="57" creationId="{C5E6CFF1-2F42-4E10-9A97-F116F46F53FE}"/>
          </ac:spMkLst>
        </pc:spChg>
        <pc:picChg chg="add mod ord">
          <ac:chgData name="Kenneth Legaspi" userId="S::kenneth.legaspi@studentambassadors.com::51a483bd-94bd-447e-b0e3-548382720079" providerId="AD" clId="Web-{D8E9B910-54E1-475A-9787-62964157B7F6}" dt="2022-03-23T11:32:28.154" v="115"/>
          <ac:picMkLst>
            <pc:docMk/>
            <pc:sldMk cId="3897686569" sldId="258"/>
            <ac:picMk id="3" creationId="{674AFDF6-F274-DA36-68E5-BA89EB40B71C}"/>
          </ac:picMkLst>
        </pc:picChg>
        <pc:picChg chg="del">
          <ac:chgData name="Kenneth Legaspi" userId="S::kenneth.legaspi@studentambassadors.com::51a483bd-94bd-447e-b0e3-548382720079" providerId="AD" clId="Web-{D8E9B910-54E1-475A-9787-62964157B7F6}" dt="2022-03-23T11:29:38.107" v="104"/>
          <ac:picMkLst>
            <pc:docMk/>
            <pc:sldMk cId="3897686569" sldId="258"/>
            <ac:picMk id="4" creationId="{012AEED4-E3E3-4211-A7B5-5D4137DA18B7}"/>
          </ac:picMkLst>
        </pc:picChg>
        <pc:picChg chg="del">
          <ac:chgData name="Kenneth Legaspi" userId="S::kenneth.legaspi@studentambassadors.com::51a483bd-94bd-447e-b0e3-548382720079" providerId="AD" clId="Web-{D8E9B910-54E1-475A-9787-62964157B7F6}" dt="2022-03-23T11:29:35.841" v="103"/>
          <ac:picMkLst>
            <pc:docMk/>
            <pc:sldMk cId="3897686569" sldId="258"/>
            <ac:picMk id="6" creationId="{05D0FDF2-9081-4B95-8CD7-92B8C75F6E03}"/>
          </ac:picMkLst>
        </pc:picChg>
        <pc:cxnChg chg="add">
          <ac:chgData name="Kenneth Legaspi" userId="S::kenneth.legaspi@studentambassadors.com::51a483bd-94bd-447e-b0e3-548382720079" providerId="AD" clId="Web-{D8E9B910-54E1-475A-9787-62964157B7F6}" dt="2022-03-23T11:32:28.154" v="115"/>
          <ac:cxnSpMkLst>
            <pc:docMk/>
            <pc:sldMk cId="3897686569" sldId="258"/>
            <ac:cxnSpMk id="59" creationId="{67182200-4859-4C8D-BCBB-55B245C28BA3}"/>
          </ac:cxnSpMkLst>
        </pc:cxnChg>
      </pc:sldChg>
      <pc:sldChg chg="mod modShow">
        <pc:chgData name="Kenneth Legaspi" userId="S::kenneth.legaspi@studentambassadors.com::51a483bd-94bd-447e-b0e3-548382720079" providerId="AD" clId="Web-{D8E9B910-54E1-475A-9787-62964157B7F6}" dt="2022-03-23T11:36:42.029" v="129"/>
        <pc:sldMkLst>
          <pc:docMk/>
          <pc:sldMk cId="47498061" sldId="261"/>
        </pc:sldMkLst>
      </pc:sldChg>
      <pc:sldChg chg="mod modShow">
        <pc:chgData name="Kenneth Legaspi" userId="S::kenneth.legaspi@studentambassadors.com::51a483bd-94bd-447e-b0e3-548382720079" providerId="AD" clId="Web-{D8E9B910-54E1-475A-9787-62964157B7F6}" dt="2022-03-23T11:44:21.701" v="138"/>
        <pc:sldMkLst>
          <pc:docMk/>
          <pc:sldMk cId="3877860339" sldId="268"/>
        </pc:sldMkLst>
      </pc:sldChg>
      <pc:sldChg chg="delSp modSp">
        <pc:chgData name="Kenneth Legaspi" userId="S::kenneth.legaspi@studentambassadors.com::51a483bd-94bd-447e-b0e3-548382720079" providerId="AD" clId="Web-{D8E9B910-54E1-475A-9787-62964157B7F6}" dt="2022-03-23T11:52:47.920" v="157" actId="20577"/>
        <pc:sldMkLst>
          <pc:docMk/>
          <pc:sldMk cId="1868230267" sldId="272"/>
        </pc:sldMkLst>
        <pc:spChg chg="mod">
          <ac:chgData name="Kenneth Legaspi" userId="S::kenneth.legaspi@studentambassadors.com::51a483bd-94bd-447e-b0e3-548382720079" providerId="AD" clId="Web-{D8E9B910-54E1-475A-9787-62964157B7F6}" dt="2022-03-23T11:52:47.920" v="157" actId="20577"/>
          <ac:spMkLst>
            <pc:docMk/>
            <pc:sldMk cId="1868230267" sldId="272"/>
            <ac:spMk id="3" creationId="{FF0FC2FE-7339-40D9-A815-A24ED8BC2EB2}"/>
          </ac:spMkLst>
        </pc:spChg>
        <pc:spChg chg="del">
          <ac:chgData name="Kenneth Legaspi" userId="S::kenneth.legaspi@studentambassadors.com::51a483bd-94bd-447e-b0e3-548382720079" providerId="AD" clId="Web-{D8E9B910-54E1-475A-9787-62964157B7F6}" dt="2022-03-23T11:35:00.404" v="121"/>
          <ac:spMkLst>
            <pc:docMk/>
            <pc:sldMk cId="1868230267" sldId="272"/>
            <ac:spMk id="13" creationId="{608A411A-14DD-438E-9E83-4BD024D214B2}"/>
          </ac:spMkLst>
        </pc:spChg>
      </pc:sldChg>
      <pc:sldChg chg="delSp modSp">
        <pc:chgData name="Kenneth Legaspi" userId="S::kenneth.legaspi@studentambassadors.com::51a483bd-94bd-447e-b0e3-548382720079" providerId="AD" clId="Web-{D8E9B910-54E1-475A-9787-62964157B7F6}" dt="2022-03-23T11:40:13.857" v="137"/>
        <pc:sldMkLst>
          <pc:docMk/>
          <pc:sldMk cId="1206727845" sldId="273"/>
        </pc:sldMkLst>
        <pc:spChg chg="mod">
          <ac:chgData name="Kenneth Legaspi" userId="S::kenneth.legaspi@studentambassadors.com::51a483bd-94bd-447e-b0e3-548382720079" providerId="AD" clId="Web-{D8E9B910-54E1-475A-9787-62964157B7F6}" dt="2022-03-23T11:35:47.888" v="125" actId="20577"/>
          <ac:spMkLst>
            <pc:docMk/>
            <pc:sldMk cId="1206727845" sldId="273"/>
            <ac:spMk id="2050" creationId="{1C284C81-9FD4-3C44-A6A2-85AC803F79C1}"/>
          </ac:spMkLst>
        </pc:spChg>
        <pc:spChg chg="mod">
          <ac:chgData name="Kenneth Legaspi" userId="S::kenneth.legaspi@studentambassadors.com::51a483bd-94bd-447e-b0e3-548382720079" providerId="AD" clId="Web-{D8E9B910-54E1-475A-9787-62964157B7F6}" dt="2022-03-23T11:36:00.904" v="127" actId="14100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Kenneth Legaspi" userId="S::kenneth.legaspi@studentambassadors.com::51a483bd-94bd-447e-b0e3-548382720079" providerId="AD" clId="Web-{D8E9B910-54E1-475A-9787-62964157B7F6}" dt="2022-03-23T11:39:55.154" v="134" actId="20577"/>
          <ac:spMkLst>
            <pc:docMk/>
            <pc:sldMk cId="1206727845" sldId="273"/>
            <ac:spMk id="2052" creationId="{FFBF635A-1EF0-4743-BB49-75ECC2B7F1D8}"/>
          </ac:spMkLst>
        </pc:spChg>
        <pc:spChg chg="mod">
          <ac:chgData name="Kenneth Legaspi" userId="S::kenneth.legaspi@studentambassadors.com::51a483bd-94bd-447e-b0e3-548382720079" providerId="AD" clId="Web-{D8E9B910-54E1-475A-9787-62964157B7F6}" dt="2022-03-23T11:39:30.013" v="133" actId="20577"/>
          <ac:spMkLst>
            <pc:docMk/>
            <pc:sldMk cId="1206727845" sldId="273"/>
            <ac:spMk id="2055" creationId="{5683314A-7BC2-634A-BEF6-FB663393A2A2}"/>
          </ac:spMkLst>
        </pc:spChg>
        <pc:inkChg chg="del">
          <ac:chgData name="Kenneth Legaspi" userId="S::kenneth.legaspi@studentambassadors.com::51a483bd-94bd-447e-b0e3-548382720079" providerId="AD" clId="Web-{D8E9B910-54E1-475A-9787-62964157B7F6}" dt="2022-03-23T11:40:07.872" v="136"/>
          <ac:inkMkLst>
            <pc:docMk/>
            <pc:sldMk cId="1206727845" sldId="273"/>
            <ac:inkMk id="5" creationId="{1C99EBB1-C3C0-43A0-9772-67873732FCFB}"/>
          </ac:inkMkLst>
        </pc:inkChg>
        <pc:inkChg chg="del">
          <ac:chgData name="Kenneth Legaspi" userId="S::kenneth.legaspi@studentambassadors.com::51a483bd-94bd-447e-b0e3-548382720079" providerId="AD" clId="Web-{D8E9B910-54E1-475A-9787-62964157B7F6}" dt="2022-03-23T11:40:13.857" v="137"/>
          <ac:inkMkLst>
            <pc:docMk/>
            <pc:sldMk cId="1206727845" sldId="273"/>
            <ac:inkMk id="7" creationId="{495AF361-A536-4D77-8993-A99D4EAA3A77}"/>
          </ac:inkMkLst>
        </pc:inkChg>
        <pc:inkChg chg="del">
          <ac:chgData name="Kenneth Legaspi" userId="S::kenneth.legaspi@studentambassadors.com::51a483bd-94bd-447e-b0e3-548382720079" providerId="AD" clId="Web-{D8E9B910-54E1-475A-9787-62964157B7F6}" dt="2022-03-23T11:40:04.919" v="135"/>
          <ac:inkMkLst>
            <pc:docMk/>
            <pc:sldMk cId="1206727845" sldId="273"/>
            <ac:inkMk id="10" creationId="{98784B9F-45B5-4A01-A24D-C50DE37A7263}"/>
          </ac:inkMkLst>
        </pc:inkChg>
      </pc:sldChg>
      <pc:sldChg chg="modSp">
        <pc:chgData name="Kenneth Legaspi" userId="S::kenneth.legaspi@studentambassadors.com::51a483bd-94bd-447e-b0e3-548382720079" providerId="AD" clId="Web-{D8E9B910-54E1-475A-9787-62964157B7F6}" dt="2022-03-23T12:16:49.181" v="161" actId="1076"/>
        <pc:sldMkLst>
          <pc:docMk/>
          <pc:sldMk cId="293969356" sldId="275"/>
        </pc:sldMkLst>
        <pc:picChg chg="mod">
          <ac:chgData name="Kenneth Legaspi" userId="S::kenneth.legaspi@studentambassadors.com::51a483bd-94bd-447e-b0e3-548382720079" providerId="AD" clId="Web-{D8E9B910-54E1-475A-9787-62964157B7F6}" dt="2022-03-23T12:16:49.181" v="161" actId="1076"/>
          <ac:picMkLst>
            <pc:docMk/>
            <pc:sldMk cId="293969356" sldId="275"/>
            <ac:picMk id="2" creationId="{2E2FA570-75A7-0401-8606-C8B75EEA3EC5}"/>
          </ac:picMkLst>
        </pc:picChg>
      </pc:sldChg>
      <pc:sldChg chg="mod modShow">
        <pc:chgData name="Kenneth Legaspi" userId="S::kenneth.legaspi@studentambassadors.com::51a483bd-94bd-447e-b0e3-548382720079" providerId="AD" clId="Web-{D8E9B910-54E1-475A-9787-62964157B7F6}" dt="2022-03-23T11:36:32.841" v="128"/>
        <pc:sldMkLst>
          <pc:docMk/>
          <pc:sldMk cId="1828717138" sldId="279"/>
        </pc:sldMkLst>
      </pc:sldChg>
      <pc:sldChg chg="addSp delSp modSp new mod setBg setClrOvrMap">
        <pc:chgData name="Kenneth Legaspi" userId="S::kenneth.legaspi@studentambassadors.com::51a483bd-94bd-447e-b0e3-548382720079" providerId="AD" clId="Web-{D8E9B910-54E1-475A-9787-62964157B7F6}" dt="2022-03-23T12:34:11.754" v="455" actId="20577"/>
        <pc:sldMkLst>
          <pc:docMk/>
          <pc:sldMk cId="2085992097" sldId="280"/>
        </pc:sldMkLst>
        <pc:spChg chg="mod ord">
          <ac:chgData name="Kenneth Legaspi" userId="S::kenneth.legaspi@studentambassadors.com::51a483bd-94bd-447e-b0e3-548382720079" providerId="AD" clId="Web-{D8E9B910-54E1-475A-9787-62964157B7F6}" dt="2022-03-23T12:27:06.179" v="170"/>
          <ac:spMkLst>
            <pc:docMk/>
            <pc:sldMk cId="2085992097" sldId="280"/>
            <ac:spMk id="2" creationId="{DEE676BD-6F32-859A-596A-F3B049030AEB}"/>
          </ac:spMkLst>
        </pc:spChg>
        <pc:spChg chg="add del">
          <ac:chgData name="Kenneth Legaspi" userId="S::kenneth.legaspi@studentambassadors.com::51a483bd-94bd-447e-b0e3-548382720079" providerId="AD" clId="Web-{D8E9B910-54E1-475A-9787-62964157B7F6}" dt="2022-03-23T12:26:46.523" v="167"/>
          <ac:spMkLst>
            <pc:docMk/>
            <pc:sldMk cId="2085992097" sldId="280"/>
            <ac:spMk id="3" creationId="{E85FA9F9-84B9-1F04-AED4-027D1A909FE3}"/>
          </ac:spMkLst>
        </pc:spChg>
        <pc:spChg chg="add del mod">
          <ac:chgData name="Kenneth Legaspi" userId="S::kenneth.legaspi@studentambassadors.com::51a483bd-94bd-447e-b0e3-548382720079" providerId="AD" clId="Web-{D8E9B910-54E1-475A-9787-62964157B7F6}" dt="2022-03-23T12:26:14.101" v="165"/>
          <ac:spMkLst>
            <pc:docMk/>
            <pc:sldMk cId="2085992097" sldId="280"/>
            <ac:spMk id="6" creationId="{82FD352F-EA5C-CBB0-881A-DB374AFEBFEB}"/>
          </ac:spMkLst>
        </pc:spChg>
        <pc:spChg chg="add del">
          <ac:chgData name="Kenneth Legaspi" userId="S::kenneth.legaspi@studentambassadors.com::51a483bd-94bd-447e-b0e3-548382720079" providerId="AD" clId="Web-{D8E9B910-54E1-475A-9787-62964157B7F6}" dt="2022-03-23T12:27:06.179" v="169"/>
          <ac:spMkLst>
            <pc:docMk/>
            <pc:sldMk cId="2085992097" sldId="280"/>
            <ac:spMk id="11" creationId="{9D7B6D2B-F12A-2AB9-0B02-7694CA02F220}"/>
          </ac:spMkLst>
        </pc:spChg>
        <pc:spChg chg="add del">
          <ac:chgData name="Kenneth Legaspi" userId="S::kenneth.legaspi@studentambassadors.com::51a483bd-94bd-447e-b0e3-548382720079" providerId="AD" clId="Web-{D8E9B910-54E1-475A-9787-62964157B7F6}" dt="2022-03-23T12:27:06.179" v="169"/>
          <ac:spMkLst>
            <pc:docMk/>
            <pc:sldMk cId="2085992097" sldId="280"/>
            <ac:spMk id="14" creationId="{8F23F8A3-8FD7-4779-8323-FDC26BE99889}"/>
          </ac:spMkLst>
        </pc:spChg>
        <pc:spChg chg="add del">
          <ac:chgData name="Kenneth Legaspi" userId="S::kenneth.legaspi@studentambassadors.com::51a483bd-94bd-447e-b0e3-548382720079" providerId="AD" clId="Web-{D8E9B910-54E1-475A-9787-62964157B7F6}" dt="2022-03-23T12:27:06.179" v="169"/>
          <ac:spMkLst>
            <pc:docMk/>
            <pc:sldMk cId="2085992097" sldId="280"/>
            <ac:spMk id="16" creationId="{F605C4CC-A25C-416F-8333-7CB7DC97D870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2:27:06.179" v="170"/>
          <ac:spMkLst>
            <pc:docMk/>
            <pc:sldMk cId="2085992097" sldId="280"/>
            <ac:spMk id="18" creationId="{55D4142C-5077-457F-A6AD-3FECFDB39685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2:27:06.179" v="170"/>
          <ac:spMkLst>
            <pc:docMk/>
            <pc:sldMk cId="2085992097" sldId="280"/>
            <ac:spMk id="19" creationId="{9AA72BD9-2C5A-4EDC-931F-5AA08EACA0F3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2:27:06.179" v="170"/>
          <ac:spMkLst>
            <pc:docMk/>
            <pc:sldMk cId="2085992097" sldId="280"/>
            <ac:spMk id="20" creationId="{7A5F0580-5EE9-419F-96EE-B6529EF6E7D0}"/>
          </ac:spMkLst>
        </pc:spChg>
        <pc:spChg chg="add">
          <ac:chgData name="Kenneth Legaspi" userId="S::kenneth.legaspi@studentambassadors.com::51a483bd-94bd-447e-b0e3-548382720079" providerId="AD" clId="Web-{D8E9B910-54E1-475A-9787-62964157B7F6}" dt="2022-03-23T12:27:06.179" v="170"/>
          <ac:spMkLst>
            <pc:docMk/>
            <pc:sldMk cId="2085992097" sldId="280"/>
            <ac:spMk id="21" creationId="{DD3981AC-7B61-4947-BCF3-F7AA7FA385B9}"/>
          </ac:spMkLst>
        </pc:spChg>
        <pc:spChg chg="add mod">
          <ac:chgData name="Kenneth Legaspi" userId="S::kenneth.legaspi@studentambassadors.com::51a483bd-94bd-447e-b0e3-548382720079" providerId="AD" clId="Web-{D8E9B910-54E1-475A-9787-62964157B7F6}" dt="2022-03-23T12:34:11.754" v="455" actId="20577"/>
          <ac:spMkLst>
            <pc:docMk/>
            <pc:sldMk cId="2085992097" sldId="280"/>
            <ac:spMk id="22" creationId="{9576B29E-58EA-27DC-BE99-A8630FC4B54B}"/>
          </ac:spMkLst>
        </pc:spChg>
        <pc:picChg chg="add del mod ord">
          <ac:chgData name="Kenneth Legaspi" userId="S::kenneth.legaspi@studentambassadors.com::51a483bd-94bd-447e-b0e3-548382720079" providerId="AD" clId="Web-{D8E9B910-54E1-475A-9787-62964157B7F6}" dt="2022-03-23T12:26:26.367" v="166"/>
          <ac:picMkLst>
            <pc:docMk/>
            <pc:sldMk cId="2085992097" sldId="280"/>
            <ac:picMk id="4" creationId="{4C87C6F9-8C85-38FA-2962-94796CCCD3FF}"/>
          </ac:picMkLst>
        </pc:picChg>
        <pc:picChg chg="add mod ord">
          <ac:chgData name="Kenneth Legaspi" userId="S::kenneth.legaspi@studentambassadors.com::51a483bd-94bd-447e-b0e3-548382720079" providerId="AD" clId="Web-{D8E9B910-54E1-475A-9787-62964157B7F6}" dt="2022-03-23T12:27:06.179" v="170"/>
          <ac:picMkLst>
            <pc:docMk/>
            <pc:sldMk cId="2085992097" sldId="280"/>
            <ac:picMk id="7" creationId="{7FB86F0C-46E4-8EDF-809C-0B1AFE24FEC9}"/>
          </ac:picMkLst>
        </pc:picChg>
      </pc:sldChg>
    </pc:docChg>
  </pc:docChgLst>
  <pc:docChgLst>
    <pc:chgData name="NAMRATA AGRAWAL" userId="S::namrata.agrawal@studentambassadors.com::6ea99b14-f0f6-4777-9777-d2ec9dffcc2b" providerId="AD" clId="Web-{4E795846-374D-6CEB-19DF-5785C9271AE8}"/>
    <pc:docChg chg="delSld modSld">
      <pc:chgData name="NAMRATA AGRAWAL" userId="S::namrata.agrawal@studentambassadors.com::6ea99b14-f0f6-4777-9777-d2ec9dffcc2b" providerId="AD" clId="Web-{4E795846-374D-6CEB-19DF-5785C9271AE8}" dt="2021-11-01T21:29:25.232" v="399"/>
      <pc:docMkLst>
        <pc:docMk/>
      </pc:docMkLst>
      <pc:sldChg chg="addSp delSp modSp mod addAnim delAnim setClrOvrMap">
        <pc:chgData name="NAMRATA AGRAWAL" userId="S::namrata.agrawal@studentambassadors.com::6ea99b14-f0f6-4777-9777-d2ec9dffcc2b" providerId="AD" clId="Web-{4E795846-374D-6CEB-19DF-5785C9271AE8}" dt="2021-11-01T21:29:25.232" v="399"/>
        <pc:sldMkLst>
          <pc:docMk/>
          <pc:sldMk cId="109857222" sldId="256"/>
        </pc:sldMkLst>
        <pc:spChg chg="mod">
          <ac:chgData name="NAMRATA AGRAWAL" userId="S::namrata.agrawal@studentambassadors.com::6ea99b14-f0f6-4777-9777-d2ec9dffcc2b" providerId="AD" clId="Web-{4E795846-374D-6CEB-19DF-5785C9271AE8}" dt="2021-11-01T20:58:19.208" v="195" actId="14100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NAMRATA AGRAWAL" userId="S::namrata.agrawal@studentambassadors.com::6ea99b14-f0f6-4777-9777-d2ec9dffcc2b" providerId="AD" clId="Web-{4E795846-374D-6CEB-19DF-5785C9271AE8}" dt="2021-11-01T21:07:15.380" v="223"/>
          <ac:spMkLst>
            <pc:docMk/>
            <pc:sldMk cId="109857222" sldId="256"/>
            <ac:spMk id="3" creationId="{B2B6AC4A-1FAA-46DB-ADF2-E3B5F581EF0C}"/>
          </ac:spMkLst>
        </pc:spChg>
        <pc:spChg chg="del mod">
          <ac:chgData name="NAMRATA AGRAWAL" userId="S::namrata.agrawal@studentambassadors.com::6ea99b14-f0f6-4777-9777-d2ec9dffcc2b" providerId="AD" clId="Web-{4E795846-374D-6CEB-19DF-5785C9271AE8}" dt="2021-11-01T20:55:02.906" v="169"/>
          <ac:spMkLst>
            <pc:docMk/>
            <pc:sldMk cId="109857222" sldId="256"/>
            <ac:spMk id="3" creationId="{BC0CA410-5B3C-45E0-8B1E-321EFCBDE783}"/>
          </ac:spMkLst>
        </pc:spChg>
        <pc:spChg chg="del">
          <ac:chgData name="NAMRATA AGRAWAL" userId="S::namrata.agrawal@studentambassadors.com::6ea99b14-f0f6-4777-9777-d2ec9dffcc2b" providerId="AD" clId="Web-{4E795846-374D-6CEB-19DF-5785C9271AE8}" dt="2021-11-01T21:29:25.232" v="399"/>
          <ac:spMkLst>
            <pc:docMk/>
            <pc:sldMk cId="109857222" sldId="256"/>
            <ac:spMk id="11" creationId="{27DA932E-5C2B-4D07-AF27-A13811400158}"/>
          </ac:spMkLst>
        </pc:spChg>
        <pc:spChg chg="add del ord">
          <ac:chgData name="NAMRATA AGRAWAL" userId="S::namrata.agrawal@studentambassadors.com::6ea99b14-f0f6-4777-9777-d2ec9dffcc2b" providerId="AD" clId="Web-{4E795846-374D-6CEB-19DF-5785C9271AE8}" dt="2021-11-01T20:57:43.348" v="188"/>
          <ac:spMkLst>
            <pc:docMk/>
            <pc:sldMk cId="109857222" sldId="256"/>
            <ac:spMk id="14" creationId="{489B7BFD-8F45-4093-AD9C-91B15B0503D9}"/>
          </ac:spMkLst>
        </pc:spChg>
        <pc:spChg chg="add del">
          <ac:chgData name="NAMRATA AGRAWAL" userId="S::namrata.agrawal@studentambassadors.com::6ea99b14-f0f6-4777-9777-d2ec9dffcc2b" providerId="AD" clId="Web-{4E795846-374D-6CEB-19DF-5785C9271AE8}" dt="2021-11-01T20:57:22.441" v="184"/>
          <ac:spMkLst>
            <pc:docMk/>
            <pc:sldMk cId="109857222" sldId="256"/>
            <ac:spMk id="16" creationId="{94710CDC-1CF9-466E-A5F7-E5972574783F}"/>
          </ac:spMkLst>
        </pc:spChg>
        <pc:spChg chg="add del">
          <ac:chgData name="NAMRATA AGRAWAL" userId="S::namrata.agrawal@studentambassadors.com::6ea99b14-f0f6-4777-9777-d2ec9dffcc2b" providerId="AD" clId="Web-{4E795846-374D-6CEB-19DF-5785C9271AE8}" dt="2021-11-01T20:57:22.441" v="184"/>
          <ac:spMkLst>
            <pc:docMk/>
            <pc:sldMk cId="109857222" sldId="256"/>
            <ac:spMk id="18" creationId="{A229B448-3192-4233-B2C9-F97312F0ABDB}"/>
          </ac:spMkLst>
        </pc:spChg>
        <pc:spChg chg="mod">
          <ac:chgData name="NAMRATA AGRAWAL" userId="S::namrata.agrawal@studentambassadors.com::6ea99b14-f0f6-4777-9777-d2ec9dffcc2b" providerId="AD" clId="Web-{4E795846-374D-6CEB-19DF-5785C9271AE8}" dt="2021-11-01T21:14:58.566" v="281" actId="1076"/>
          <ac:spMkLst>
            <pc:docMk/>
            <pc:sldMk cId="109857222" sldId="256"/>
            <ac:spMk id="22" creationId="{7DE1123E-105A-46DE-B7FC-D172B94110AF}"/>
          </ac:spMkLst>
        </pc:spChg>
        <pc:spChg chg="mod">
          <ac:chgData name="NAMRATA AGRAWAL" userId="S::namrata.agrawal@studentambassadors.com::6ea99b14-f0f6-4777-9777-d2ec9dffcc2b" providerId="AD" clId="Web-{4E795846-374D-6CEB-19DF-5785C9271AE8}" dt="2021-11-01T21:14:52.831" v="280" actId="1076"/>
          <ac:spMkLst>
            <pc:docMk/>
            <pc:sldMk cId="109857222" sldId="256"/>
            <ac:spMk id="24" creationId="{815BC412-E4C6-4819-8B93-7561DB667C1E}"/>
          </ac:spMkLst>
        </pc:spChg>
        <pc:spChg chg="add del">
          <ac:chgData name="NAMRATA AGRAWAL" userId="S::namrata.agrawal@studentambassadors.com::6ea99b14-f0f6-4777-9777-d2ec9dffcc2b" providerId="AD" clId="Web-{4E795846-374D-6CEB-19DF-5785C9271AE8}" dt="2021-11-01T20:57:22.441" v="184"/>
          <ac:spMkLst>
            <pc:docMk/>
            <pc:sldMk cId="109857222" sldId="256"/>
            <ac:spMk id="202" creationId="{0C45045A-6083-4B3E-956A-67582337527D}"/>
          </ac:spMkLst>
        </pc:spChg>
        <pc:spChg chg="add del">
          <ac:chgData name="NAMRATA AGRAWAL" userId="S::namrata.agrawal@studentambassadors.com::6ea99b14-f0f6-4777-9777-d2ec9dffcc2b" providerId="AD" clId="Web-{4E795846-374D-6CEB-19DF-5785C9271AE8}" dt="2021-11-01T20:57:22.441" v="184"/>
          <ac:spMkLst>
            <pc:docMk/>
            <pc:sldMk cId="109857222" sldId="256"/>
            <ac:spMk id="203" creationId="{42875DDC-0225-45F8-B745-78688F2D1ADC}"/>
          </ac:spMkLst>
        </pc:spChg>
        <pc:spChg chg="add del">
          <ac:chgData name="NAMRATA AGRAWAL" userId="S::namrata.agrawal@studentambassadors.com::6ea99b14-f0f6-4777-9777-d2ec9dffcc2b" providerId="AD" clId="Web-{4E795846-374D-6CEB-19DF-5785C9271AE8}" dt="2021-11-01T20:57:22.441" v="184"/>
          <ac:spMkLst>
            <pc:docMk/>
            <pc:sldMk cId="109857222" sldId="256"/>
            <ac:spMk id="204" creationId="{12617755-D451-4BAF-9B55-518297BFF42D}"/>
          </ac:spMkLst>
        </pc:spChg>
        <pc:grpChg chg="add del ord">
          <ac:chgData name="NAMRATA AGRAWAL" userId="S::namrata.agrawal@studentambassadors.com::6ea99b14-f0f6-4777-9777-d2ec9dffcc2b" providerId="AD" clId="Web-{4E795846-374D-6CEB-19DF-5785C9271AE8}" dt="2021-11-01T20:57:30.769" v="185"/>
          <ac:grpSpMkLst>
            <pc:docMk/>
            <pc:sldMk cId="109857222" sldId="256"/>
            <ac:grpSpMk id="20" creationId="{24B0F550-3D95-4E91-850F-90066642B3FE}"/>
          </ac:grpSpMkLst>
        </pc:grpChg>
        <pc:grpChg chg="add del ord">
          <ac:chgData name="NAMRATA AGRAWAL" userId="S::namrata.agrawal@studentambassadors.com::6ea99b14-f0f6-4777-9777-d2ec9dffcc2b" providerId="AD" clId="Web-{4E795846-374D-6CEB-19DF-5785C9271AE8}" dt="2021-11-01T20:57:35.691" v="186"/>
          <ac:grpSpMkLst>
            <pc:docMk/>
            <pc:sldMk cId="109857222" sldId="256"/>
            <ac:grpSpMk id="26" creationId="{2B740E94-FA98-412C-AD0C-D4711A4C5EF0}"/>
          </ac:grpSpMkLst>
        </pc:grpChg>
        <pc:picChg chg="del mod">
          <ac:chgData name="NAMRATA AGRAWAL" userId="S::namrata.agrawal@studentambassadors.com::6ea99b14-f0f6-4777-9777-d2ec9dffcc2b" providerId="AD" clId="Web-{4E795846-374D-6CEB-19DF-5785C9271AE8}" dt="2021-11-01T21:01:44.042" v="199"/>
          <ac:picMkLst>
            <pc:docMk/>
            <pc:sldMk cId="109857222" sldId="256"/>
            <ac:picMk id="4" creationId="{7798641E-099B-43A8-BF2F-736175F491FC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15:20.332" v="286" actId="14100"/>
          <ac:picMkLst>
            <pc:docMk/>
            <pc:sldMk cId="109857222" sldId="256"/>
            <ac:picMk id="4" creationId="{B3038349-F10B-4B81-B9D9-E6DD105C38B8}"/>
          </ac:picMkLst>
        </pc:picChg>
        <pc:picChg chg="add del mod ord">
          <ac:chgData name="NAMRATA AGRAWAL" userId="S::namrata.agrawal@studentambassadors.com::6ea99b14-f0f6-4777-9777-d2ec9dffcc2b" providerId="AD" clId="Web-{4E795846-374D-6CEB-19DF-5785C9271AE8}" dt="2021-11-01T20:55:58.923" v="172"/>
          <ac:picMkLst>
            <pc:docMk/>
            <pc:sldMk cId="109857222" sldId="256"/>
            <ac:picMk id="5" creationId="{42753A07-5BBF-4C77-BBAE-8C0E08E6BB1E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2:36.501" v="333" actId="1076"/>
          <ac:picMkLst>
            <pc:docMk/>
            <pc:sldMk cId="109857222" sldId="256"/>
            <ac:picMk id="5" creationId="{54F3FC69-E0FA-4086-82C7-186AD6194E86}"/>
          </ac:picMkLst>
        </pc:picChg>
        <pc:picChg chg="add mod ord">
          <ac:chgData name="NAMRATA AGRAWAL" userId="S::namrata.agrawal@studentambassadors.com::6ea99b14-f0f6-4777-9777-d2ec9dffcc2b" providerId="AD" clId="Web-{4E795846-374D-6CEB-19DF-5785C9271AE8}" dt="2021-11-01T20:58:04.426" v="193" actId="14100"/>
          <ac:picMkLst>
            <pc:docMk/>
            <pc:sldMk cId="109857222" sldId="256"/>
            <ac:picMk id="6" creationId="{3155E221-A8C5-4ECF-B306-BDF8E066B226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3:00.205" v="335" actId="14100"/>
          <ac:picMkLst>
            <pc:docMk/>
            <pc:sldMk cId="109857222" sldId="256"/>
            <ac:picMk id="7" creationId="{4BFC03A5-154A-42D2-B825-5984C191D5B9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1:22:31.282" v="332"/>
          <ac:picMkLst>
            <pc:docMk/>
            <pc:sldMk cId="109857222" sldId="256"/>
            <ac:picMk id="8" creationId="{D7FD18E4-9859-4C44-A987-023942278F7F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1:04:57.298" v="203"/>
          <ac:picMkLst>
            <pc:docMk/>
            <pc:sldMk cId="109857222" sldId="256"/>
            <ac:picMk id="9" creationId="{15699FA8-65A5-4662-B335-F3A100A93E7D}"/>
          </ac:picMkLst>
        </pc:picChg>
        <pc:picChg chg="del mod">
          <ac:chgData name="NAMRATA AGRAWAL" userId="S::namrata.agrawal@studentambassadors.com::6ea99b14-f0f6-4777-9777-d2ec9dffcc2b" providerId="AD" clId="Web-{4E795846-374D-6CEB-19DF-5785C9271AE8}" dt="2021-11-01T20:59:48.789" v="196"/>
          <ac:picMkLst>
            <pc:docMk/>
            <pc:sldMk cId="109857222" sldId="256"/>
            <ac:picMk id="10" creationId="{8042D557-09D9-406E-8D47-136F82AE9777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1:22:22.173" v="331"/>
          <ac:picMkLst>
            <pc:docMk/>
            <pc:sldMk cId="109857222" sldId="256"/>
            <ac:picMk id="10" creationId="{E8B9C938-5B43-47F1-B2CF-41ADF10DAC28}"/>
          </ac:picMkLst>
        </pc:picChg>
        <pc:picChg chg="mod ord">
          <ac:chgData name="NAMRATA AGRAWAL" userId="S::namrata.agrawal@studentambassadors.com::6ea99b14-f0f6-4777-9777-d2ec9dffcc2b" providerId="AD" clId="Web-{4E795846-374D-6CEB-19DF-5785C9271AE8}" dt="2021-11-01T21:11:58.029" v="260" actId="1076"/>
          <ac:picMkLst>
            <pc:docMk/>
            <pc:sldMk cId="109857222" sldId="256"/>
            <ac:picMk id="12" creationId="{65B22ED9-61E2-4C3F-B21E-78B4A4E71D80}"/>
          </ac:picMkLst>
        </pc:picChg>
      </pc:sldChg>
      <pc:sldChg chg="modSp">
        <pc:chgData name="NAMRATA AGRAWAL" userId="S::namrata.agrawal@studentambassadors.com::6ea99b14-f0f6-4777-9777-d2ec9dffcc2b" providerId="AD" clId="Web-{4E795846-374D-6CEB-19DF-5785C9271AE8}" dt="2021-11-01T21:17:31.055" v="297" actId="20577"/>
        <pc:sldMkLst>
          <pc:docMk/>
          <pc:sldMk cId="1102406271" sldId="264"/>
        </pc:sldMkLst>
        <pc:graphicFrameChg chg="modGraphic">
          <ac:chgData name="NAMRATA AGRAWAL" userId="S::namrata.agrawal@studentambassadors.com::6ea99b14-f0f6-4777-9777-d2ec9dffcc2b" providerId="AD" clId="Web-{4E795846-374D-6CEB-19DF-5785C9271AE8}" dt="2021-11-01T21:17:31.055" v="297" actId="20577"/>
          <ac:graphicFrameMkLst>
            <pc:docMk/>
            <pc:sldMk cId="1102406271" sldId="264"/>
            <ac:graphicFrameMk id="3" creationId="{C7AAD05D-CF47-40D3-A0A8-B1497686C524}"/>
          </ac:graphicFrameMkLst>
        </pc:graphicFrameChg>
      </pc:sldChg>
      <pc:sldChg chg="modSp">
        <pc:chgData name="NAMRATA AGRAWAL" userId="S::namrata.agrawal@studentambassadors.com::6ea99b14-f0f6-4777-9777-d2ec9dffcc2b" providerId="AD" clId="Web-{4E795846-374D-6CEB-19DF-5785C9271AE8}" dt="2021-11-01T21:21:15.858" v="330" actId="20577"/>
        <pc:sldMkLst>
          <pc:docMk/>
          <pc:sldMk cId="916218856" sldId="265"/>
        </pc:sldMkLst>
        <pc:spChg chg="mod">
          <ac:chgData name="NAMRATA AGRAWAL" userId="S::namrata.agrawal@studentambassadors.com::6ea99b14-f0f6-4777-9777-d2ec9dffcc2b" providerId="AD" clId="Web-{4E795846-374D-6CEB-19DF-5785C9271AE8}" dt="2021-11-01T21:21:15.858" v="330" actId="20577"/>
          <ac:spMkLst>
            <pc:docMk/>
            <pc:sldMk cId="916218856" sldId="265"/>
            <ac:spMk id="24" creationId="{5ED4DF2A-64E1-4551-80B1-6108514600BD}"/>
          </ac:spMkLst>
        </pc:spChg>
      </pc:sldChg>
      <pc:sldChg chg="modSp">
        <pc:chgData name="NAMRATA AGRAWAL" userId="S::namrata.agrawal@studentambassadors.com::6ea99b14-f0f6-4777-9777-d2ec9dffcc2b" providerId="AD" clId="Web-{4E795846-374D-6CEB-19DF-5785C9271AE8}" dt="2021-11-01T21:18:04.524" v="300" actId="20577"/>
        <pc:sldMkLst>
          <pc:docMk/>
          <pc:sldMk cId="4075283148" sldId="267"/>
        </pc:sldMkLst>
        <pc:spChg chg="mod">
          <ac:chgData name="NAMRATA AGRAWAL" userId="S::namrata.agrawal@studentambassadors.com::6ea99b14-f0f6-4777-9777-d2ec9dffcc2b" providerId="AD" clId="Web-{4E795846-374D-6CEB-19DF-5785C9271AE8}" dt="2021-11-01T21:18:04.524" v="300" actId="20577"/>
          <ac:spMkLst>
            <pc:docMk/>
            <pc:sldMk cId="4075283148" sldId="267"/>
            <ac:spMk id="5" creationId="{F7FAB72C-40BB-42BD-BBA5-A0EB3BCB1DF1}"/>
          </ac:spMkLst>
        </pc:spChg>
        <pc:spChg chg="mod">
          <ac:chgData name="NAMRATA AGRAWAL" userId="S::namrata.agrawal@studentambassadors.com::6ea99b14-f0f6-4777-9777-d2ec9dffcc2b" providerId="AD" clId="Web-{4E795846-374D-6CEB-19DF-5785C9271AE8}" dt="2021-11-01T21:17:58.165" v="299" actId="20577"/>
          <ac:spMkLst>
            <pc:docMk/>
            <pc:sldMk cId="4075283148" sldId="267"/>
            <ac:spMk id="6" creationId="{1EB7D907-305E-4686-9A94-A9225A37B18A}"/>
          </ac:spMkLst>
        </pc:spChg>
      </pc:sldChg>
      <pc:sldChg chg="modSp">
        <pc:chgData name="NAMRATA AGRAWAL" userId="S::namrata.agrawal@studentambassadors.com::6ea99b14-f0f6-4777-9777-d2ec9dffcc2b" providerId="AD" clId="Web-{4E795846-374D-6CEB-19DF-5785C9271AE8}" dt="2021-11-01T21:18:22.822" v="303" actId="1076"/>
        <pc:sldMkLst>
          <pc:docMk/>
          <pc:sldMk cId="3877860339" sldId="268"/>
        </pc:sldMkLst>
        <pc:spChg chg="mod">
          <ac:chgData name="NAMRATA AGRAWAL" userId="S::namrata.agrawal@studentambassadors.com::6ea99b14-f0f6-4777-9777-d2ec9dffcc2b" providerId="AD" clId="Web-{4E795846-374D-6CEB-19DF-5785C9271AE8}" dt="2021-11-01T21:18:22.822" v="303" actId="1076"/>
          <ac:spMkLst>
            <pc:docMk/>
            <pc:sldMk cId="3877860339" sldId="268"/>
            <ac:spMk id="10" creationId="{93364BE1-2E45-4A93-84EF-835FF93767AE}"/>
          </ac:spMkLst>
        </pc:spChg>
      </pc:sldChg>
      <pc:sldChg chg="addSp delSp modSp del">
        <pc:chgData name="NAMRATA AGRAWAL" userId="S::namrata.agrawal@studentambassadors.com::6ea99b14-f0f6-4777-9777-d2ec9dffcc2b" providerId="AD" clId="Web-{4E795846-374D-6CEB-19DF-5785C9271AE8}" dt="2021-11-01T20:50:56.476" v="157"/>
        <pc:sldMkLst>
          <pc:docMk/>
          <pc:sldMk cId="482561804" sldId="270"/>
        </pc:sldMkLst>
        <pc:graphicFrameChg chg="del">
          <ac:chgData name="NAMRATA AGRAWAL" userId="S::namrata.agrawal@studentambassadors.com::6ea99b14-f0f6-4777-9777-d2ec9dffcc2b" providerId="AD" clId="Web-{4E795846-374D-6CEB-19DF-5785C9271AE8}" dt="2021-11-01T20:37:30.031" v="2"/>
          <ac:graphicFrameMkLst>
            <pc:docMk/>
            <pc:sldMk cId="482561804" sldId="270"/>
            <ac:graphicFrameMk id="30" creationId="{135E99B1-3C68-4AA5-B288-4B7A3DE465FB}"/>
          </ac:graphicFrameMkLst>
        </pc:graphicFrameChg>
        <pc:picChg chg="del">
          <ac:chgData name="NAMRATA AGRAWAL" userId="S::namrata.agrawal@studentambassadors.com::6ea99b14-f0f6-4777-9777-d2ec9dffcc2b" providerId="AD" clId="Web-{4E795846-374D-6CEB-19DF-5785C9271AE8}" dt="2021-11-01T20:45:11.826" v="59"/>
          <ac:picMkLst>
            <pc:docMk/>
            <pc:sldMk cId="482561804" sldId="270"/>
            <ac:picMk id="6" creationId="{76845FA2-6632-4E90-9124-0A7FE69BC647}"/>
          </ac:picMkLst>
        </pc:picChg>
        <pc:picChg chg="mod">
          <ac:chgData name="NAMRATA AGRAWAL" userId="S::namrata.agrawal@studentambassadors.com::6ea99b14-f0f6-4777-9777-d2ec9dffcc2b" providerId="AD" clId="Web-{4E795846-374D-6CEB-19DF-5785C9271AE8}" dt="2021-11-01T20:41:43.944" v="54" actId="1076"/>
          <ac:picMkLst>
            <pc:docMk/>
            <pc:sldMk cId="482561804" sldId="270"/>
            <ac:picMk id="15" creationId="{35F2BDD2-6B6E-4A8F-9AFA-B26F12C97384}"/>
          </ac:picMkLst>
        </pc:picChg>
        <pc:picChg chg="mod">
          <ac:chgData name="NAMRATA AGRAWAL" userId="S::namrata.agrawal@studentambassadors.com::6ea99b14-f0f6-4777-9777-d2ec9dffcc2b" providerId="AD" clId="Web-{4E795846-374D-6CEB-19DF-5785C9271AE8}" dt="2021-11-01T20:40:16.286" v="13" actId="14100"/>
          <ac:picMkLst>
            <pc:docMk/>
            <pc:sldMk cId="482561804" sldId="270"/>
            <ac:picMk id="25" creationId="{6384846D-F696-4FE5-9019-5D70188ABAE2}"/>
          </ac:picMkLst>
        </pc:picChg>
        <pc:picChg chg="mod">
          <ac:chgData name="NAMRATA AGRAWAL" userId="S::namrata.agrawal@studentambassadors.com::6ea99b14-f0f6-4777-9777-d2ec9dffcc2b" providerId="AD" clId="Web-{4E795846-374D-6CEB-19DF-5785C9271AE8}" dt="2021-11-01T20:41:48.038" v="56" actId="14100"/>
          <ac:picMkLst>
            <pc:docMk/>
            <pc:sldMk cId="482561804" sldId="270"/>
            <ac:picMk id="27" creationId="{1323B532-FCE1-48EA-9346-A37A19C75793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0:45:10.279" v="58" actId="1076"/>
          <ac:picMkLst>
            <pc:docMk/>
            <pc:sldMk cId="482561804" sldId="270"/>
            <ac:picMk id="33" creationId="{3738EED4-901A-4BCB-86C6-27C1F5924419}"/>
          </ac:picMkLst>
        </pc:picChg>
      </pc:sldChg>
      <pc:sldChg chg="modSp">
        <pc:chgData name="NAMRATA AGRAWAL" userId="S::namrata.agrawal@studentambassadors.com::6ea99b14-f0f6-4777-9777-d2ec9dffcc2b" providerId="AD" clId="Web-{4E795846-374D-6CEB-19DF-5785C9271AE8}" dt="2021-11-01T21:19:00.401" v="308" actId="20577"/>
        <pc:sldMkLst>
          <pc:docMk/>
          <pc:sldMk cId="1868230267" sldId="272"/>
        </pc:sldMkLst>
        <pc:spChg chg="mod">
          <ac:chgData name="NAMRATA AGRAWAL" userId="S::namrata.agrawal@studentambassadors.com::6ea99b14-f0f6-4777-9777-d2ec9dffcc2b" providerId="AD" clId="Web-{4E795846-374D-6CEB-19DF-5785C9271AE8}" dt="2021-11-01T21:19:00.401" v="308" actId="20577"/>
          <ac:spMkLst>
            <pc:docMk/>
            <pc:sldMk cId="1868230267" sldId="272"/>
            <ac:spMk id="3" creationId="{FF0FC2FE-7339-40D9-A815-A24ED8BC2EB2}"/>
          </ac:spMkLst>
        </pc:spChg>
      </pc:sldChg>
      <pc:sldChg chg="modSp">
        <pc:chgData name="NAMRATA AGRAWAL" userId="S::namrata.agrawal@studentambassadors.com::6ea99b14-f0f6-4777-9777-d2ec9dffcc2b" providerId="AD" clId="Web-{4E795846-374D-6CEB-19DF-5785C9271AE8}" dt="2021-11-01T21:18:45.572" v="306" actId="1076"/>
        <pc:sldMkLst>
          <pc:docMk/>
          <pc:sldMk cId="1207607389" sldId="276"/>
        </pc:sldMkLst>
        <pc:spChg chg="mod">
          <ac:chgData name="NAMRATA AGRAWAL" userId="S::namrata.agrawal@studentambassadors.com::6ea99b14-f0f6-4777-9777-d2ec9dffcc2b" providerId="AD" clId="Web-{4E795846-374D-6CEB-19DF-5785C9271AE8}" dt="2021-11-01T21:18:45.572" v="306" actId="1076"/>
          <ac:spMkLst>
            <pc:docMk/>
            <pc:sldMk cId="1207607389" sldId="276"/>
            <ac:spMk id="10" creationId="{93364BE1-2E45-4A93-84EF-835FF93767AE}"/>
          </ac:spMkLst>
        </pc:spChg>
      </pc:sldChg>
      <pc:sldChg chg="modSp del">
        <pc:chgData name="NAMRATA AGRAWAL" userId="S::namrata.agrawal@studentambassadors.com::6ea99b14-f0f6-4777-9777-d2ec9dffcc2b" providerId="AD" clId="Web-{4E795846-374D-6CEB-19DF-5785C9271AE8}" dt="2021-11-01T20:51:03.195" v="158"/>
        <pc:sldMkLst>
          <pc:docMk/>
          <pc:sldMk cId="3623656328" sldId="277"/>
        </pc:sldMkLst>
        <pc:spChg chg="mod">
          <ac:chgData name="NAMRATA AGRAWAL" userId="S::namrata.agrawal@studentambassadors.com::6ea99b14-f0f6-4777-9777-d2ec9dffcc2b" providerId="AD" clId="Web-{4E795846-374D-6CEB-19DF-5785C9271AE8}" dt="2021-11-01T20:41:30.132" v="52" actId="20577"/>
          <ac:spMkLst>
            <pc:docMk/>
            <pc:sldMk cId="3623656328" sldId="277"/>
            <ac:spMk id="7" creationId="{8522E585-15F9-4836-A191-269DCB017A1F}"/>
          </ac:spMkLst>
        </pc:spChg>
      </pc:sldChg>
      <pc:sldChg chg="addSp delSp modSp">
        <pc:chgData name="NAMRATA AGRAWAL" userId="S::namrata.agrawal@studentambassadors.com::6ea99b14-f0f6-4777-9777-d2ec9dffcc2b" providerId="AD" clId="Web-{4E795846-374D-6CEB-19DF-5785C9271AE8}" dt="2021-11-01T21:27:20.806" v="398" actId="1076"/>
        <pc:sldMkLst>
          <pc:docMk/>
          <pc:sldMk cId="3589013291" sldId="278"/>
        </pc:sldMkLst>
        <pc:spChg chg="add mod">
          <ac:chgData name="NAMRATA AGRAWAL" userId="S::namrata.agrawal@studentambassadors.com::6ea99b14-f0f6-4777-9777-d2ec9dffcc2b" providerId="AD" clId="Web-{4E795846-374D-6CEB-19DF-5785C9271AE8}" dt="2021-11-01T21:27:20.806" v="398" actId="1076"/>
          <ac:spMkLst>
            <pc:docMk/>
            <pc:sldMk cId="3589013291" sldId="278"/>
            <ac:spMk id="39" creationId="{C0D1F24D-762F-4250-A97D-77AC67426395}"/>
          </ac:spMkLst>
        </pc:spChg>
        <pc:picChg chg="add mod">
          <ac:chgData name="NAMRATA AGRAWAL" userId="S::namrata.agrawal@studentambassadors.com::6ea99b14-f0f6-4777-9777-d2ec9dffcc2b" providerId="AD" clId="Web-{4E795846-374D-6CEB-19DF-5785C9271AE8}" dt="2021-11-01T20:37:08.358" v="1" actId="1076"/>
          <ac:picMkLst>
            <pc:docMk/>
            <pc:sldMk cId="3589013291" sldId="278"/>
            <ac:picMk id="3" creationId="{BC233E2A-FEB1-4541-B52C-E17DB1A23F31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0:39:36.816" v="11" actId="1076"/>
          <ac:picMkLst>
            <pc:docMk/>
            <pc:sldMk cId="3589013291" sldId="278"/>
            <ac:picMk id="5" creationId="{29B930D4-82EE-4CE0-9215-22B39B6F1840}"/>
          </ac:picMkLst>
        </pc:picChg>
        <pc:picChg chg="del mod">
          <ac:chgData name="NAMRATA AGRAWAL" userId="S::namrata.agrawal@studentambassadors.com::6ea99b14-f0f6-4777-9777-d2ec9dffcc2b" providerId="AD" clId="Web-{4E795846-374D-6CEB-19DF-5785C9271AE8}" dt="2021-11-01T21:24:03.597" v="336"/>
          <ac:picMkLst>
            <pc:docMk/>
            <pc:sldMk cId="3589013291" sldId="278"/>
            <ac:picMk id="6" creationId="{3231B159-4DA5-4766-BF4A-625C4B7852CB}"/>
          </ac:picMkLst>
        </pc:picChg>
        <pc:picChg chg="mod">
          <ac:chgData name="NAMRATA AGRAWAL" userId="S::namrata.agrawal@studentambassadors.com::6ea99b14-f0f6-4777-9777-d2ec9dffcc2b" providerId="AD" clId="Web-{4E795846-374D-6CEB-19DF-5785C9271AE8}" dt="2021-11-01T21:25:26.178" v="356" actId="1076"/>
          <ac:picMkLst>
            <pc:docMk/>
            <pc:sldMk cId="3589013291" sldId="278"/>
            <ac:picMk id="7" creationId="{971F0C9A-9B98-41F8-A978-6E1F1279E47F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89" v="107"/>
          <ac:picMkLst>
            <pc:docMk/>
            <pc:sldMk cId="3589013291" sldId="278"/>
            <ac:picMk id="9" creationId="{E457941E-03E2-466D-BF8D-92CEC87F9FDB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89" v="106"/>
          <ac:picMkLst>
            <pc:docMk/>
            <pc:sldMk cId="3589013291" sldId="278"/>
            <ac:picMk id="11" creationId="{CAD108A2-75F1-4E7B-A9C7-C53134FEF508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89" v="105"/>
          <ac:picMkLst>
            <pc:docMk/>
            <pc:sldMk cId="3589013291" sldId="278"/>
            <ac:picMk id="13" creationId="{7DB653BA-5E11-44F4-B6D2-8C8E050EB154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73" v="104"/>
          <ac:picMkLst>
            <pc:docMk/>
            <pc:sldMk cId="3589013291" sldId="278"/>
            <ac:picMk id="15" creationId="{6EAB9070-89F5-4E82-AFBB-6218C61828EF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73" v="103"/>
          <ac:picMkLst>
            <pc:docMk/>
            <pc:sldMk cId="3589013291" sldId="278"/>
            <ac:picMk id="17" creationId="{745FB5A6-9F96-4E64-9B7C-449E1DCD99C0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73" v="102"/>
          <ac:picMkLst>
            <pc:docMk/>
            <pc:sldMk cId="3589013291" sldId="278"/>
            <ac:picMk id="19" creationId="{AD033FAB-6DFF-4062-956D-64F3C698837A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73" v="101"/>
          <ac:picMkLst>
            <pc:docMk/>
            <pc:sldMk cId="3589013291" sldId="278"/>
            <ac:picMk id="21" creationId="{1AFEFA54-5B3B-473D-B993-487F4962C57E}"/>
          </ac:picMkLst>
        </pc:picChg>
        <pc:picChg chg="add del mod">
          <ac:chgData name="NAMRATA AGRAWAL" userId="S::namrata.agrawal@studentambassadors.com::6ea99b14-f0f6-4777-9777-d2ec9dffcc2b" providerId="AD" clId="Web-{4E795846-374D-6CEB-19DF-5785C9271AE8}" dt="2021-11-01T20:45:39.373" v="100"/>
          <ac:picMkLst>
            <pc:docMk/>
            <pc:sldMk cId="3589013291" sldId="278"/>
            <ac:picMk id="23" creationId="{936E685B-0129-4266-8C1C-08DF59E2A1D7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4:47.739" v="348" actId="1076"/>
          <ac:picMkLst>
            <pc:docMk/>
            <pc:sldMk cId="3589013291" sldId="278"/>
            <ac:picMk id="25" creationId="{45CDB34A-FD32-420E-A2B2-E28DB1808D11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4:45.599" v="347" actId="1076"/>
          <ac:picMkLst>
            <pc:docMk/>
            <pc:sldMk cId="3589013291" sldId="278"/>
            <ac:picMk id="27" creationId="{3CB532B0-4A52-4236-A763-D886A83D5905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4:42.927" v="346" actId="1076"/>
          <ac:picMkLst>
            <pc:docMk/>
            <pc:sldMk cId="3589013291" sldId="278"/>
            <ac:picMk id="29" creationId="{5209B0E8-B530-437A-B6D2-D11B77DB321F}"/>
          </ac:picMkLst>
        </pc:picChg>
        <pc:picChg chg="add mod modCrop">
          <ac:chgData name="NAMRATA AGRAWAL" userId="S::namrata.agrawal@studentambassadors.com::6ea99b14-f0f6-4777-9777-d2ec9dffcc2b" providerId="AD" clId="Web-{4E795846-374D-6CEB-19DF-5785C9271AE8}" dt="2021-11-01T21:25:42.210" v="358" actId="1076"/>
          <ac:picMkLst>
            <pc:docMk/>
            <pc:sldMk cId="3589013291" sldId="278"/>
            <ac:picMk id="31" creationId="{F9A7508C-4790-4DB5-9243-067D54C0EEB7}"/>
          </ac:picMkLst>
        </pc:picChg>
        <pc:picChg chg="add mod modCrop">
          <ac:chgData name="NAMRATA AGRAWAL" userId="S::namrata.agrawal@studentambassadors.com::6ea99b14-f0f6-4777-9777-d2ec9dffcc2b" providerId="AD" clId="Web-{4E795846-374D-6CEB-19DF-5785C9271AE8}" dt="2021-11-01T21:25:44.585" v="359" actId="1076"/>
          <ac:picMkLst>
            <pc:docMk/>
            <pc:sldMk cId="3589013291" sldId="278"/>
            <ac:picMk id="32" creationId="{4C3875FD-CBA6-4825-BF01-861F2D2C9D2E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5:29.928" v="357" actId="1076"/>
          <ac:picMkLst>
            <pc:docMk/>
            <pc:sldMk cId="3589013291" sldId="278"/>
            <ac:picMk id="34" creationId="{59EB51D8-E2C5-47C6-9EFD-228D668A1B42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0:49:01.207" v="143" actId="14100"/>
          <ac:picMkLst>
            <pc:docMk/>
            <pc:sldMk cId="3589013291" sldId="278"/>
            <ac:picMk id="36" creationId="{51956A42-EAC5-4124-B5FD-C8E2F8F3AFD3}"/>
          </ac:picMkLst>
        </pc:picChg>
        <pc:picChg chg="add mod">
          <ac:chgData name="NAMRATA AGRAWAL" userId="S::namrata.agrawal@studentambassadors.com::6ea99b14-f0f6-4777-9777-d2ec9dffcc2b" providerId="AD" clId="Web-{4E795846-374D-6CEB-19DF-5785C9271AE8}" dt="2021-11-01T21:24:57.068" v="350" actId="1076"/>
          <ac:picMkLst>
            <pc:docMk/>
            <pc:sldMk cId="3589013291" sldId="278"/>
            <ac:picMk id="38" creationId="{A653AEC8-A8C9-4272-9194-3F7A0465479D}"/>
          </ac:picMkLst>
        </pc:picChg>
      </pc:sldChg>
    </pc:docChg>
  </pc:docChgLst>
  <pc:docChgLst>
    <pc:chgData name="NAMRATA.AGRAWAL@studentambassadors.com" userId="6ea99b14-f0f6-4777-9777-d2ec9dffcc2b" providerId="ADAL" clId="{B47AEB12-CFAE-8F40-A64C-EE225C9D1997}"/>
    <pc:docChg chg="modSld">
      <pc:chgData name="NAMRATA.AGRAWAL@studentambassadors.com" userId="6ea99b14-f0f6-4777-9777-d2ec9dffcc2b" providerId="ADAL" clId="{B47AEB12-CFAE-8F40-A64C-EE225C9D1997}" dt="2022-03-24T19:38:27.760" v="393"/>
      <pc:docMkLst>
        <pc:docMk/>
      </pc:docMkLst>
      <pc:sldChg chg="modCm">
        <pc:chgData name="NAMRATA.AGRAWAL@studentambassadors.com" userId="6ea99b14-f0f6-4777-9777-d2ec9dffcc2b" providerId="ADAL" clId="{B47AEB12-CFAE-8F40-A64C-EE225C9D1997}" dt="2022-03-24T19:16:42.683" v="0"/>
        <pc:sldMkLst>
          <pc:docMk/>
          <pc:sldMk cId="3897686569" sldId="258"/>
        </pc:sldMkLst>
      </pc:sldChg>
      <pc:sldChg chg="modSp addCm">
        <pc:chgData name="NAMRATA.AGRAWAL@studentambassadors.com" userId="6ea99b14-f0f6-4777-9777-d2ec9dffcc2b" providerId="ADAL" clId="{B47AEB12-CFAE-8F40-A64C-EE225C9D1997}" dt="2022-03-24T19:26:07.597" v="62"/>
        <pc:sldMkLst>
          <pc:docMk/>
          <pc:sldMk cId="1206727845" sldId="273"/>
        </pc:sldMkLst>
        <pc:spChg chg="mod">
          <ac:chgData name="NAMRATA.AGRAWAL@studentambassadors.com" userId="6ea99b14-f0f6-4777-9777-d2ec9dffcc2b" providerId="ADAL" clId="{B47AEB12-CFAE-8F40-A64C-EE225C9D1997}" dt="2022-03-24T19:23:33.542" v="45" actId="20577"/>
          <ac:spMkLst>
            <pc:docMk/>
            <pc:sldMk cId="1206727845" sldId="273"/>
            <ac:spMk id="2" creationId="{0625BF4B-ABA6-594C-8D61-D407A41B5E49}"/>
          </ac:spMkLst>
        </pc:spChg>
        <pc:spChg chg="mod">
          <ac:chgData name="NAMRATA.AGRAWAL@studentambassadors.com" userId="6ea99b14-f0f6-4777-9777-d2ec9dffcc2b" providerId="ADAL" clId="{B47AEB12-CFAE-8F40-A64C-EE225C9D1997}" dt="2022-03-24T19:24:21.317" v="61" actId="20577"/>
          <ac:spMkLst>
            <pc:docMk/>
            <pc:sldMk cId="1206727845" sldId="273"/>
            <ac:spMk id="2052" creationId="{FFBF635A-1EF0-4743-BB49-75ECC2B7F1D8}"/>
          </ac:spMkLst>
        </pc:spChg>
      </pc:sldChg>
      <pc:sldChg chg="modCm">
        <pc:chgData name="NAMRATA.AGRAWAL@studentambassadors.com" userId="6ea99b14-f0f6-4777-9777-d2ec9dffcc2b" providerId="ADAL" clId="{B47AEB12-CFAE-8F40-A64C-EE225C9D1997}" dt="2022-03-24T19:23:06.326" v="3"/>
        <pc:sldMkLst>
          <pc:docMk/>
          <pc:sldMk cId="293969356" sldId="275"/>
        </pc:sldMkLst>
      </pc:sldChg>
      <pc:sldChg chg="modSp addCm modCm">
        <pc:chgData name="NAMRATA.AGRAWAL@studentambassadors.com" userId="6ea99b14-f0f6-4777-9777-d2ec9dffcc2b" providerId="ADAL" clId="{B47AEB12-CFAE-8F40-A64C-EE225C9D1997}" dt="2022-03-24T19:38:27.760" v="393"/>
        <pc:sldMkLst>
          <pc:docMk/>
          <pc:sldMk cId="2085992097" sldId="280"/>
        </pc:sldMkLst>
        <pc:spChg chg="mod">
          <ac:chgData name="NAMRATA.AGRAWAL@studentambassadors.com" userId="6ea99b14-f0f6-4777-9777-d2ec9dffcc2b" providerId="ADAL" clId="{B47AEB12-CFAE-8F40-A64C-EE225C9D1997}" dt="2022-03-24T19:37:05.585" v="389" actId="1076"/>
          <ac:spMkLst>
            <pc:docMk/>
            <pc:sldMk cId="2085992097" sldId="280"/>
            <ac:spMk id="2" creationId="{DEE676BD-6F32-859A-596A-F3B049030AEB}"/>
          </ac:spMkLst>
        </pc:spChg>
        <pc:spChg chg="mod">
          <ac:chgData name="NAMRATA.AGRAWAL@studentambassadors.com" userId="6ea99b14-f0f6-4777-9777-d2ec9dffcc2b" providerId="ADAL" clId="{B47AEB12-CFAE-8F40-A64C-EE225C9D1997}" dt="2022-03-24T19:37:32.950" v="390" actId="255"/>
          <ac:spMkLst>
            <pc:docMk/>
            <pc:sldMk cId="2085992097" sldId="280"/>
            <ac:spMk id="22" creationId="{9576B29E-58EA-27DC-BE99-A8630FC4B54B}"/>
          </ac:spMkLst>
        </pc:spChg>
        <pc:picChg chg="mod">
          <ac:chgData name="NAMRATA.AGRAWAL@studentambassadors.com" userId="6ea99b14-f0f6-4777-9777-d2ec9dffcc2b" providerId="ADAL" clId="{B47AEB12-CFAE-8F40-A64C-EE225C9D1997}" dt="2022-03-24T19:37:42.358" v="392" actId="1076"/>
          <ac:picMkLst>
            <pc:docMk/>
            <pc:sldMk cId="2085992097" sldId="280"/>
            <ac:picMk id="7" creationId="{7FB86F0C-46E4-8EDF-809C-0B1AFE24FEC9}"/>
          </ac:picMkLst>
        </pc:picChg>
      </pc:sldChg>
    </pc:docChg>
  </pc:docChgLst>
  <pc:docChgLst>
    <pc:chgData name="Devansu Yadav" userId="S::devansu.yadav@studentambassadors.com::bf429908-ac4e-418b-9cd7-6c7aa6cd2c6e" providerId="AD" clId="Web-{D758E5BC-875E-E0B4-8C02-7B539786CC69}"/>
    <pc:docChg chg="modSld">
      <pc:chgData name="Devansu Yadav" userId="S::devansu.yadav@studentambassadors.com::bf429908-ac4e-418b-9cd7-6c7aa6cd2c6e" providerId="AD" clId="Web-{D758E5BC-875E-E0B4-8C02-7B539786CC69}" dt="2021-11-01T17:53:00.394" v="59" actId="20577"/>
      <pc:docMkLst>
        <pc:docMk/>
      </pc:docMkLst>
      <pc:sldChg chg="addSp modSp">
        <pc:chgData name="Devansu Yadav" userId="S::devansu.yadav@studentambassadors.com::bf429908-ac4e-418b-9cd7-6c7aa6cd2c6e" providerId="AD" clId="Web-{D758E5BC-875E-E0B4-8C02-7B539786CC69}" dt="2021-11-01T17:53:00.394" v="59" actId="20577"/>
        <pc:sldMkLst>
          <pc:docMk/>
          <pc:sldMk cId="482561804" sldId="270"/>
        </pc:sldMkLst>
        <pc:spChg chg="add mod">
          <ac:chgData name="Devansu Yadav" userId="S::devansu.yadav@studentambassadors.com::bf429908-ac4e-418b-9cd7-6c7aa6cd2c6e" providerId="AD" clId="Web-{D758E5BC-875E-E0B4-8C02-7B539786CC69}" dt="2021-11-01T17:53:00.394" v="59" actId="20577"/>
          <ac:spMkLst>
            <pc:docMk/>
            <pc:sldMk cId="482561804" sldId="270"/>
            <ac:spMk id="3" creationId="{89944062-9E36-471F-83F0-131283D7E1C7}"/>
          </ac:spMkLst>
        </pc:spChg>
      </pc:sldChg>
      <pc:sldChg chg="delSp modSp">
        <pc:chgData name="Devansu Yadav" userId="S::devansu.yadav@studentambassadors.com::bf429908-ac4e-418b-9cd7-6c7aa6cd2c6e" providerId="AD" clId="Web-{D758E5BC-875E-E0B4-8C02-7B539786CC69}" dt="2021-11-01T17:51:29.766" v="33" actId="20577"/>
        <pc:sldMkLst>
          <pc:docMk/>
          <pc:sldMk cId="1868230267" sldId="272"/>
        </pc:sldMkLst>
        <pc:spChg chg="del">
          <ac:chgData name="Devansu Yadav" userId="S::devansu.yadav@studentambassadors.com::bf429908-ac4e-418b-9cd7-6c7aa6cd2c6e" providerId="AD" clId="Web-{D758E5BC-875E-E0B4-8C02-7B539786CC69}" dt="2021-11-01T17:50:21.216" v="21"/>
          <ac:spMkLst>
            <pc:docMk/>
            <pc:sldMk cId="1868230267" sldId="272"/>
            <ac:spMk id="2" creationId="{35521D3E-2AB3-464E-8EB3-066064789130}"/>
          </ac:spMkLst>
        </pc:spChg>
        <pc:spChg chg="mod">
          <ac:chgData name="Devansu Yadav" userId="S::devansu.yadav@studentambassadors.com::bf429908-ac4e-418b-9cd7-6c7aa6cd2c6e" providerId="AD" clId="Web-{D758E5BC-875E-E0B4-8C02-7B539786CC69}" dt="2021-11-01T17:51:29.766" v="33" actId="20577"/>
          <ac:spMkLst>
            <pc:docMk/>
            <pc:sldMk cId="1868230267" sldId="272"/>
            <ac:spMk id="3" creationId="{FF0FC2FE-7339-40D9-A815-A24ED8BC2EB2}"/>
          </ac:spMkLst>
        </pc:spChg>
        <pc:spChg chg="mod">
          <ac:chgData name="Devansu Yadav" userId="S::devansu.yadav@studentambassadors.com::bf429908-ac4e-418b-9cd7-6c7aa6cd2c6e" providerId="AD" clId="Web-{D758E5BC-875E-E0B4-8C02-7B539786CC69}" dt="2021-11-01T17:51:18.922" v="30" actId="20577"/>
          <ac:spMkLst>
            <pc:docMk/>
            <pc:sldMk cId="1868230267" sldId="272"/>
            <ac:spMk id="13" creationId="{608A411A-14DD-438E-9E83-4BD024D214B2}"/>
          </ac:spMkLst>
        </pc:spChg>
      </pc:sldChg>
      <pc:sldChg chg="addSp delSp modSp">
        <pc:chgData name="Devansu Yadav" userId="S::devansu.yadav@studentambassadors.com::bf429908-ac4e-418b-9cd7-6c7aa6cd2c6e" providerId="AD" clId="Web-{D758E5BC-875E-E0B4-8C02-7B539786CC69}" dt="2021-11-01T17:48:47.572" v="20" actId="14100"/>
        <pc:sldMkLst>
          <pc:docMk/>
          <pc:sldMk cId="1207607389" sldId="276"/>
        </pc:sldMkLst>
        <pc:picChg chg="add del mod">
          <ac:chgData name="Devansu Yadav" userId="S::devansu.yadav@studentambassadors.com::bf429908-ac4e-418b-9cd7-6c7aa6cd2c6e" providerId="AD" clId="Web-{D758E5BC-875E-E0B4-8C02-7B539786CC69}" dt="2021-11-01T17:43:19.794" v="3"/>
          <ac:picMkLst>
            <pc:docMk/>
            <pc:sldMk cId="1207607389" sldId="276"/>
            <ac:picMk id="2" creationId="{ECF5646D-0895-4A9B-A055-AF5E50E4E3D9}"/>
          </ac:picMkLst>
        </pc:picChg>
        <pc:picChg chg="add del mod">
          <ac:chgData name="Devansu Yadav" userId="S::devansu.yadav@studentambassadors.com::bf429908-ac4e-418b-9cd7-6c7aa6cd2c6e" providerId="AD" clId="Web-{D758E5BC-875E-E0B4-8C02-7B539786CC69}" dt="2021-11-01T17:44:35.656" v="11"/>
          <ac:picMkLst>
            <pc:docMk/>
            <pc:sldMk cId="1207607389" sldId="276"/>
            <ac:picMk id="3" creationId="{F1E1E903-3E20-43CC-B7D5-CF6FA3543336}"/>
          </ac:picMkLst>
        </pc:picChg>
        <pc:picChg chg="add mod">
          <ac:chgData name="Devansu Yadav" userId="S::devansu.yadav@studentambassadors.com::bf429908-ac4e-418b-9cd7-6c7aa6cd2c6e" providerId="AD" clId="Web-{D758E5BC-875E-E0B4-8C02-7B539786CC69}" dt="2021-11-01T17:48:47.572" v="20" actId="14100"/>
          <ac:picMkLst>
            <pc:docMk/>
            <pc:sldMk cId="1207607389" sldId="276"/>
            <ac:picMk id="4" creationId="{C110373D-B7DF-44B8-9102-6294A321E774}"/>
          </ac:picMkLst>
        </pc:picChg>
      </pc:sldChg>
    </pc:docChg>
  </pc:docChgLst>
  <pc:docChgLst>
    <pc:chgData name="Bhavesh Suneja" userId="S::bhavesh.suneja@studentambassadors.com::b5d65079-28a6-4eb3-87b9-bffa6b603dee" providerId="AD" clId="Web-{1CE1B336-DEED-2668-769D-A80289BC6303}"/>
    <pc:docChg chg="modSld">
      <pc:chgData name="Bhavesh Suneja" userId="S::bhavesh.suneja@studentambassadors.com::b5d65079-28a6-4eb3-87b9-bffa6b603dee" providerId="AD" clId="Web-{1CE1B336-DEED-2668-769D-A80289BC6303}" dt="2021-11-01T08:52:51.041" v="99" actId="1076"/>
      <pc:docMkLst>
        <pc:docMk/>
      </pc:docMkLst>
      <pc:sldChg chg="modSp">
        <pc:chgData name="Bhavesh Suneja" userId="S::bhavesh.suneja@studentambassadors.com::b5d65079-28a6-4eb3-87b9-bffa6b603dee" providerId="AD" clId="Web-{1CE1B336-DEED-2668-769D-A80289BC6303}" dt="2021-11-01T08:27:46.025" v="65" actId="1076"/>
        <pc:sldMkLst>
          <pc:docMk/>
          <pc:sldMk cId="3897686569" sldId="258"/>
        </pc:sldMkLst>
        <pc:spChg chg="mod">
          <ac:chgData name="Bhavesh Suneja" userId="S::bhavesh.suneja@studentambassadors.com::b5d65079-28a6-4eb3-87b9-bffa6b603dee" providerId="AD" clId="Web-{1CE1B336-DEED-2668-769D-A80289BC6303}" dt="2021-11-01T08:27:46.025" v="65" actId="1076"/>
          <ac:spMkLst>
            <pc:docMk/>
            <pc:sldMk cId="3897686569" sldId="258"/>
            <ac:spMk id="2" creationId="{5098E2E9-178F-4D69-9B6D-CA995B6706EB}"/>
          </ac:spMkLst>
        </pc:spChg>
      </pc:sldChg>
      <pc:sldChg chg="modSp">
        <pc:chgData name="Bhavesh Suneja" userId="S::bhavesh.suneja@studentambassadors.com::b5d65079-28a6-4eb3-87b9-bffa6b603dee" providerId="AD" clId="Web-{1CE1B336-DEED-2668-769D-A80289BC6303}" dt="2021-11-01T08:52:51.041" v="99" actId="1076"/>
        <pc:sldMkLst>
          <pc:docMk/>
          <pc:sldMk cId="1102406271" sldId="264"/>
        </pc:sldMkLst>
        <pc:picChg chg="mod">
          <ac:chgData name="Bhavesh Suneja" userId="S::bhavesh.suneja@studentambassadors.com::b5d65079-28a6-4eb3-87b9-bffa6b603dee" providerId="AD" clId="Web-{1CE1B336-DEED-2668-769D-A80289BC6303}" dt="2021-11-01T08:52:51.041" v="99" actId="1076"/>
          <ac:picMkLst>
            <pc:docMk/>
            <pc:sldMk cId="1102406271" sldId="264"/>
            <ac:picMk id="8225" creationId="{6B3A7799-3351-4005-BA63-EF119432B863}"/>
          </ac:picMkLst>
        </pc:picChg>
      </pc:sldChg>
      <pc:sldChg chg="addSp delSp modSp mod setBg">
        <pc:chgData name="Bhavesh Suneja" userId="S::bhavesh.suneja@studentambassadors.com::b5d65079-28a6-4eb3-87b9-bffa6b603dee" providerId="AD" clId="Web-{1CE1B336-DEED-2668-769D-A80289BC6303}" dt="2021-11-01T08:27:57.728" v="67" actId="1076"/>
        <pc:sldMkLst>
          <pc:docMk/>
          <pc:sldMk cId="3091068027" sldId="271"/>
        </pc:sldMkLst>
        <pc:spChg chg="add del">
          <ac:chgData name="Bhavesh Suneja" userId="S::bhavesh.suneja@studentambassadors.com::b5d65079-28a6-4eb3-87b9-bffa6b603dee" providerId="AD" clId="Web-{1CE1B336-DEED-2668-769D-A80289BC6303}" dt="2021-11-01T08:22:27.419" v="8"/>
          <ac:spMkLst>
            <pc:docMk/>
            <pc:sldMk cId="3091068027" sldId="271"/>
            <ac:spMk id="2" creationId="{23CEC778-1893-42E3-9DA2-2AF9E475D9FD}"/>
          </ac:spMkLst>
        </pc:spChg>
        <pc:spChg chg="add mod">
          <ac:chgData name="Bhavesh Suneja" userId="S::bhavesh.suneja@studentambassadors.com::b5d65079-28a6-4eb3-87b9-bffa6b603dee" providerId="AD" clId="Web-{1CE1B336-DEED-2668-769D-A80289BC6303}" dt="2021-11-01T08:27:57.728" v="67" actId="1076"/>
          <ac:spMkLst>
            <pc:docMk/>
            <pc:sldMk cId="3091068027" sldId="271"/>
            <ac:spMk id="3" creationId="{D5E43DEB-D127-4DFB-97B9-0C29CA5A9C9A}"/>
          </ac:spMkLst>
        </pc:spChg>
        <pc:spChg chg="del mod">
          <ac:chgData name="Bhavesh Suneja" userId="S::bhavesh.suneja@studentambassadors.com::b5d65079-28a6-4eb3-87b9-bffa6b603dee" providerId="AD" clId="Web-{1CE1B336-DEED-2668-769D-A80289BC6303}" dt="2021-11-01T08:22:33.841" v="15"/>
          <ac:spMkLst>
            <pc:docMk/>
            <pc:sldMk cId="3091068027" sldId="271"/>
            <ac:spMk id="6" creationId="{6954EE29-6496-48B0-87EC-5606A77A5DDB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27.435" v="13"/>
          <ac:spMkLst>
            <pc:docMk/>
            <pc:sldMk cId="3091068027" sldId="271"/>
            <ac:spMk id="7" creationId="{503C5A1F-251A-4C70-B622-930803435986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27.435" v="12"/>
          <ac:spMkLst>
            <pc:docMk/>
            <pc:sldMk cId="3091068027" sldId="271"/>
            <ac:spMk id="8" creationId="{DBA9AF22-3DDB-41C0-86DC-DADBC8D0FDDF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27.435" v="11"/>
          <ac:spMkLst>
            <pc:docMk/>
            <pc:sldMk cId="3091068027" sldId="271"/>
            <ac:spMk id="9" creationId="{2D959F4A-A83A-4F90-A1B6-C0EFF2D42F0C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27.419" v="10"/>
          <ac:spMkLst>
            <pc:docMk/>
            <pc:sldMk cId="3091068027" sldId="271"/>
            <ac:spMk id="10" creationId="{482FAD37-AADE-452F-8450-0F8217B106F3}"/>
          </ac:spMkLst>
        </pc:spChg>
        <pc:spChg chg="del mod">
          <ac:chgData name="Bhavesh Suneja" userId="S::bhavesh.suneja@studentambassadors.com::b5d65079-28a6-4eb3-87b9-bffa6b603dee" providerId="AD" clId="Web-{1CE1B336-DEED-2668-769D-A80289BC6303}" dt="2021-11-01T08:22:27.419" v="9"/>
          <ac:spMkLst>
            <pc:docMk/>
            <pc:sldMk cId="3091068027" sldId="271"/>
            <ac:spMk id="11" creationId="{F3194D7F-5643-40DC-8978-19844232ED51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17.388" v="4"/>
          <ac:spMkLst>
            <pc:docMk/>
            <pc:sldMk cId="3091068027" sldId="271"/>
            <ac:spMk id="12" creationId="{FD3DBEFB-3B9B-472D-BF24-C93903BE95B7}"/>
          </ac:spMkLst>
        </pc:spChg>
        <pc:spChg chg="del">
          <ac:chgData name="Bhavesh Suneja" userId="S::bhavesh.suneja@studentambassadors.com::b5d65079-28a6-4eb3-87b9-bffa6b603dee" providerId="AD" clId="Web-{1CE1B336-DEED-2668-769D-A80289BC6303}" dt="2021-11-01T08:22:15.935" v="3"/>
          <ac:spMkLst>
            <pc:docMk/>
            <pc:sldMk cId="3091068027" sldId="271"/>
            <ac:spMk id="13" creationId="{65848B58-89FA-4CD6-B11E-F1EFD7100E05}"/>
          </ac:spMkLst>
        </pc:spChg>
        <pc:spChg chg="del mod">
          <ac:chgData name="Bhavesh Suneja" userId="S::bhavesh.suneja@studentambassadors.com::b5d65079-28a6-4eb3-87b9-bffa6b603dee" providerId="AD" clId="Web-{1CE1B336-DEED-2668-769D-A80289BC6303}" dt="2021-11-01T08:22:14.841" v="2"/>
          <ac:spMkLst>
            <pc:docMk/>
            <pc:sldMk cId="3091068027" sldId="271"/>
            <ac:spMk id="14" creationId="{DCA71DEC-2916-4A74-94D9-57E5928C3D37}"/>
          </ac:spMkLst>
        </pc:spChg>
        <pc:spChg chg="mod">
          <ac:chgData name="Bhavesh Suneja" userId="S::bhavesh.suneja@studentambassadors.com::b5d65079-28a6-4eb3-87b9-bffa6b603dee" providerId="AD" clId="Web-{1CE1B336-DEED-2668-769D-A80289BC6303}" dt="2021-11-01T08:26:07.148" v="63"/>
          <ac:spMkLst>
            <pc:docMk/>
            <pc:sldMk cId="3091068027" sldId="271"/>
            <ac:spMk id="16" creationId="{F2959E85-E091-4F5D-9BE1-512CEA011737}"/>
          </ac:spMkLst>
        </pc:spChg>
        <pc:spChg chg="add del">
          <ac:chgData name="Bhavesh Suneja" userId="S::bhavesh.suneja@studentambassadors.com::b5d65079-28a6-4eb3-87b9-bffa6b603dee" providerId="AD" clId="Web-{1CE1B336-DEED-2668-769D-A80289BC6303}" dt="2021-11-01T08:26:07.148" v="63"/>
          <ac:spMkLst>
            <pc:docMk/>
            <pc:sldMk cId="3091068027" sldId="271"/>
            <ac:spMk id="21" creationId="{87CC2527-562A-4F69-B487-4371E5B243E7}"/>
          </ac:spMkLst>
        </pc:spChg>
        <pc:spChg chg="add del">
          <ac:chgData name="Bhavesh Suneja" userId="S::bhavesh.suneja@studentambassadors.com::b5d65079-28a6-4eb3-87b9-bffa6b603dee" providerId="AD" clId="Web-{1CE1B336-DEED-2668-769D-A80289BC6303}" dt="2021-11-01T08:26:07.148" v="63"/>
          <ac:spMkLst>
            <pc:docMk/>
            <pc:sldMk cId="3091068027" sldId="271"/>
            <ac:spMk id="28" creationId="{1CDD8E39-EA14-4679-9655-1BFF5A7B63EE}"/>
          </ac:spMkLst>
        </pc:spChg>
        <pc:picChg chg="mod">
          <ac:chgData name="Bhavesh Suneja" userId="S::bhavesh.suneja@studentambassadors.com::b5d65079-28a6-4eb3-87b9-bffa6b603dee" providerId="AD" clId="Web-{1CE1B336-DEED-2668-769D-A80289BC6303}" dt="2021-11-01T08:26:07.148" v="63"/>
          <ac:picMkLst>
            <pc:docMk/>
            <pc:sldMk cId="3091068027" sldId="271"/>
            <ac:picMk id="4" creationId="{432439D5-9BEF-45E0-B549-67EABE14A92F}"/>
          </ac:picMkLst>
        </pc:picChg>
        <pc:cxnChg chg="add del">
          <ac:chgData name="Bhavesh Suneja" userId="S::bhavesh.suneja@studentambassadors.com::b5d65079-28a6-4eb3-87b9-bffa6b603dee" providerId="AD" clId="Web-{1CE1B336-DEED-2668-769D-A80289BC6303}" dt="2021-11-01T08:26:07.148" v="63"/>
          <ac:cxnSpMkLst>
            <pc:docMk/>
            <pc:sldMk cId="3091068027" sldId="271"/>
            <ac:cxnSpMk id="23" creationId="{BCDAEC91-5BCE-4B55-9CC0-43EF94CB734B}"/>
          </ac:cxnSpMkLst>
        </pc:cxnChg>
      </pc:sldChg>
      <pc:sldChg chg="modSp">
        <pc:chgData name="Bhavesh Suneja" userId="S::bhavesh.suneja@studentambassadors.com::b5d65079-28a6-4eb3-87b9-bffa6b603dee" providerId="AD" clId="Web-{1CE1B336-DEED-2668-769D-A80289BC6303}" dt="2021-11-01T08:44:31.531" v="95" actId="20577"/>
        <pc:sldMkLst>
          <pc:docMk/>
          <pc:sldMk cId="1868230267" sldId="272"/>
        </pc:sldMkLst>
        <pc:spChg chg="mod">
          <ac:chgData name="Bhavesh Suneja" userId="S::bhavesh.suneja@studentambassadors.com::b5d65079-28a6-4eb3-87b9-bffa6b603dee" providerId="AD" clId="Web-{1CE1B336-DEED-2668-769D-A80289BC6303}" dt="2021-11-01T08:44:20.608" v="94" actId="20577"/>
          <ac:spMkLst>
            <pc:docMk/>
            <pc:sldMk cId="1868230267" sldId="272"/>
            <ac:spMk id="3" creationId="{FF0FC2FE-7339-40D9-A815-A24ED8BC2EB2}"/>
          </ac:spMkLst>
        </pc:spChg>
        <pc:spChg chg="mod">
          <ac:chgData name="Bhavesh Suneja" userId="S::bhavesh.suneja@studentambassadors.com::b5d65079-28a6-4eb3-87b9-bffa6b603dee" providerId="AD" clId="Web-{1CE1B336-DEED-2668-769D-A80289BC6303}" dt="2021-11-01T08:44:31.531" v="95" actId="20577"/>
          <ac:spMkLst>
            <pc:docMk/>
            <pc:sldMk cId="1868230267" sldId="272"/>
            <ac:spMk id="13" creationId="{608A411A-14DD-438E-9E83-4BD024D214B2}"/>
          </ac:spMkLst>
        </pc:spChg>
      </pc:sldChg>
      <pc:sldChg chg="modSp">
        <pc:chgData name="Bhavesh Suneja" userId="S::bhavesh.suneja@studentambassadors.com::b5d65079-28a6-4eb3-87b9-bffa6b603dee" providerId="AD" clId="Web-{1CE1B336-DEED-2668-769D-A80289BC6303}" dt="2021-11-01T08:45:08.469" v="97" actId="20577"/>
        <pc:sldMkLst>
          <pc:docMk/>
          <pc:sldMk cId="1206727845" sldId="273"/>
        </pc:sldMkLst>
        <pc:spChg chg="mod">
          <ac:chgData name="Bhavesh Suneja" userId="S::bhavesh.suneja@studentambassadors.com::b5d65079-28a6-4eb3-87b9-bffa6b603dee" providerId="AD" clId="Web-{1CE1B336-DEED-2668-769D-A80289BC6303}" dt="2021-11-01T08:45:08.469" v="97" actId="20577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Bhavesh Suneja" userId="S::bhavesh.suneja@studentambassadors.com::b5d65079-28a6-4eb3-87b9-bffa6b603dee" providerId="AD" clId="Web-{1CE1B336-DEED-2668-769D-A80289BC6303}" dt="2021-11-01T08:43:13.373" v="73" actId="20577"/>
          <ac:spMkLst>
            <pc:docMk/>
            <pc:sldMk cId="1206727845" sldId="273"/>
            <ac:spMk id="2052" creationId="{FFBF635A-1EF0-4743-BB49-75ECC2B7F1D8}"/>
          </ac:spMkLst>
        </pc:spChg>
        <pc:spChg chg="mod">
          <ac:chgData name="Bhavesh Suneja" userId="S::bhavesh.suneja@studentambassadors.com::b5d65079-28a6-4eb3-87b9-bffa6b603dee" providerId="AD" clId="Web-{1CE1B336-DEED-2668-769D-A80289BC6303}" dt="2021-11-01T08:31:58.640" v="71" actId="20577"/>
          <ac:spMkLst>
            <pc:docMk/>
            <pc:sldMk cId="1206727845" sldId="273"/>
            <ac:spMk id="2054" creationId="{53595C4C-D1BB-7E44-801E-48A9E2C38A55}"/>
          </ac:spMkLst>
        </pc:spChg>
      </pc:sldChg>
    </pc:docChg>
  </pc:docChgLst>
  <pc:docChgLst>
    <pc:chgData name="Bhavesh Suneja" userId="S::bhavesh.suneja@studentambassadors.com::b5d65079-28a6-4eb3-87b9-bffa6b603dee" providerId="AD" clId="Web-{264E3939-E93B-B1BA-2DCB-09FAC0F61F25}"/>
    <pc:docChg chg="modSld">
      <pc:chgData name="Bhavesh Suneja" userId="S::bhavesh.suneja@studentambassadors.com::b5d65079-28a6-4eb3-87b9-bffa6b603dee" providerId="AD" clId="Web-{264E3939-E93B-B1BA-2DCB-09FAC0F61F25}" dt="2021-11-02T13:06:40.056" v="180" actId="20577"/>
      <pc:docMkLst>
        <pc:docMk/>
      </pc:docMkLst>
      <pc:sldChg chg="modSp">
        <pc:chgData name="Bhavesh Suneja" userId="S::bhavesh.suneja@studentambassadors.com::b5d65079-28a6-4eb3-87b9-bffa6b603dee" providerId="AD" clId="Web-{264E3939-E93B-B1BA-2DCB-09FAC0F61F25}" dt="2021-11-02T13:06:40.056" v="180" actId="20577"/>
        <pc:sldMkLst>
          <pc:docMk/>
          <pc:sldMk cId="109857222" sldId="256"/>
        </pc:sldMkLst>
        <pc:spChg chg="mod">
          <ac:chgData name="Bhavesh Suneja" userId="S::bhavesh.suneja@studentambassadors.com::b5d65079-28a6-4eb3-87b9-bffa6b603dee" providerId="AD" clId="Web-{264E3939-E93B-B1BA-2DCB-09FAC0F61F25}" dt="2021-11-02T13:06:40.056" v="180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delSp modSp">
        <pc:chgData name="Bhavesh Suneja" userId="S::bhavesh.suneja@studentambassadors.com::b5d65079-28a6-4eb3-87b9-bffa6b603dee" providerId="AD" clId="Web-{264E3939-E93B-B1BA-2DCB-09FAC0F61F25}" dt="2021-11-02T13:05:21.585" v="102" actId="20577"/>
        <pc:sldMkLst>
          <pc:docMk/>
          <pc:sldMk cId="1206727845" sldId="273"/>
        </pc:sldMkLst>
        <pc:spChg chg="add del mod">
          <ac:chgData name="Bhavesh Suneja" userId="S::bhavesh.suneja@studentambassadors.com::b5d65079-28a6-4eb3-87b9-bffa6b603dee" providerId="AD" clId="Web-{264E3939-E93B-B1BA-2DCB-09FAC0F61F25}" dt="2021-11-02T12:59:08.623" v="11"/>
          <ac:spMkLst>
            <pc:docMk/>
            <pc:sldMk cId="1206727845" sldId="273"/>
            <ac:spMk id="8" creationId="{00C18449-199E-4BC7-8751-67FD7ADC41E9}"/>
          </ac:spMkLst>
        </pc:spChg>
        <pc:spChg chg="mod">
          <ac:chgData name="Bhavesh Suneja" userId="S::bhavesh.suneja@studentambassadors.com::b5d65079-28a6-4eb3-87b9-bffa6b603dee" providerId="AD" clId="Web-{264E3939-E93B-B1BA-2DCB-09FAC0F61F25}" dt="2021-11-02T13:05:21.585" v="102" actId="20577"/>
          <ac:spMkLst>
            <pc:docMk/>
            <pc:sldMk cId="1206727845" sldId="273"/>
            <ac:spMk id="15" creationId="{9CC9CB71-9D42-4674-A092-CF9FFD72A98A}"/>
          </ac:spMkLst>
        </pc:spChg>
        <pc:spChg chg="add del mod">
          <ac:chgData name="Bhavesh Suneja" userId="S::bhavesh.suneja@studentambassadors.com::b5d65079-28a6-4eb3-87b9-bffa6b603dee" providerId="AD" clId="Web-{264E3939-E93B-B1BA-2DCB-09FAC0F61F25}" dt="2021-11-02T13:03:15.035" v="77"/>
          <ac:spMkLst>
            <pc:docMk/>
            <pc:sldMk cId="1206727845" sldId="273"/>
            <ac:spMk id="27" creationId="{6AB58000-6CB3-43B9-9C8A-BC85D8771A1F}"/>
          </ac:spMkLst>
        </pc:spChg>
      </pc:sldChg>
    </pc:docChg>
  </pc:docChgLst>
  <pc:docChgLst>
    <pc:chgData name="Devansu Yadav" userId="S::devansu.yadav@studentambassadors.com::bf429908-ac4e-418b-9cd7-6c7aa6cd2c6e" providerId="AD" clId="Web-{AAF8B862-6B6F-403B-AAB2-7D580191DBF0}"/>
    <pc:docChg chg="modSld">
      <pc:chgData name="Devansu Yadav" userId="S::devansu.yadav@studentambassadors.com::bf429908-ac4e-418b-9cd7-6c7aa6cd2c6e" providerId="AD" clId="Web-{AAF8B862-6B6F-403B-AAB2-7D580191DBF0}" dt="2022-03-23T14:34:57.171" v="425"/>
      <pc:docMkLst>
        <pc:docMk/>
      </pc:docMkLst>
      <pc:sldChg chg="delSp modSp">
        <pc:chgData name="Devansu Yadav" userId="S::devansu.yadav@studentambassadors.com::bf429908-ac4e-418b-9cd7-6c7aa6cd2c6e" providerId="AD" clId="Web-{AAF8B862-6B6F-403B-AAB2-7D580191DBF0}" dt="2022-03-23T11:24:41.671" v="35" actId="1076"/>
        <pc:sldMkLst>
          <pc:docMk/>
          <pc:sldMk cId="1365532876" sldId="257"/>
        </pc:sldMkLst>
        <pc:spChg chg="mod">
          <ac:chgData name="Devansu Yadav" userId="S::devansu.yadav@studentambassadors.com::bf429908-ac4e-418b-9cd7-6c7aa6cd2c6e" providerId="AD" clId="Web-{AAF8B862-6B6F-403B-AAB2-7D580191DBF0}" dt="2022-03-23T11:20:43.666" v="21" actId="1076"/>
          <ac:spMkLst>
            <pc:docMk/>
            <pc:sldMk cId="1365532876" sldId="257"/>
            <ac:spMk id="3" creationId="{4FEE2BFB-885F-49E7-A02D-1ECEBDBF0F5B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1:20:49.041" v="22" actId="1076"/>
          <ac:spMkLst>
            <pc:docMk/>
            <pc:sldMk cId="1365532876" sldId="257"/>
            <ac:spMk id="7" creationId="{C38F7D59-D4DD-4988-AA81-B4715A482D4D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1:23:59.045" v="32" actId="1076"/>
          <ac:spMkLst>
            <pc:docMk/>
            <pc:sldMk cId="1365532876" sldId="257"/>
            <ac:spMk id="10" creationId="{2BBF7E39-A30F-481B-A8BE-BC5D44BC6685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1:23:28.982" v="28" actId="1076"/>
          <ac:spMkLst>
            <pc:docMk/>
            <pc:sldMk cId="1365532876" sldId="257"/>
            <ac:spMk id="12" creationId="{70CCB1CF-9254-4C14-BCA5-5799986CDF4A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1:24:41.671" v="35" actId="1076"/>
          <ac:spMkLst>
            <pc:docMk/>
            <pc:sldMk cId="1365532876" sldId="257"/>
            <ac:spMk id="14" creationId="{294FBAFE-0D28-43E0-887E-2D3945C9F7BF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1:24:04.046" v="33" actId="1076"/>
          <ac:spMkLst>
            <pc:docMk/>
            <pc:sldMk cId="1365532876" sldId="257"/>
            <ac:spMk id="15" creationId="{6BE5EAFD-76D0-410D-BD74-AE9B48652FC0}"/>
          </ac:spMkLst>
        </pc:spChg>
        <pc:spChg chg="del topLvl">
          <ac:chgData name="Devansu Yadav" userId="S::devansu.yadav@studentambassadors.com::bf429908-ac4e-418b-9cd7-6c7aa6cd2c6e" providerId="AD" clId="Web-{AAF8B862-6B6F-403B-AAB2-7D580191DBF0}" dt="2022-03-23T11:18:46.616" v="12"/>
          <ac:spMkLst>
            <pc:docMk/>
            <pc:sldMk cId="1365532876" sldId="257"/>
            <ac:spMk id="23" creationId="{7B58B526-A432-4EB5-AA70-2BB897257AC6}"/>
          </ac:spMkLst>
        </pc:spChg>
        <pc:spChg chg="del topLvl">
          <ac:chgData name="Devansu Yadav" userId="S::devansu.yadav@studentambassadors.com::bf429908-ac4e-418b-9cd7-6c7aa6cd2c6e" providerId="AD" clId="Web-{AAF8B862-6B6F-403B-AAB2-7D580191DBF0}" dt="2022-03-23T11:20:03.306" v="16"/>
          <ac:spMkLst>
            <pc:docMk/>
            <pc:sldMk cId="1365532876" sldId="257"/>
            <ac:spMk id="25" creationId="{64021FAB-FA86-49DE-8FC9-585A1729B7F5}"/>
          </ac:spMkLst>
        </pc:spChg>
        <pc:grpChg chg="del">
          <ac:chgData name="Devansu Yadav" userId="S::devansu.yadav@studentambassadors.com::bf429908-ac4e-418b-9cd7-6c7aa6cd2c6e" providerId="AD" clId="Web-{AAF8B862-6B6F-403B-AAB2-7D580191DBF0}" dt="2022-03-23T11:18:46.616" v="12"/>
          <ac:grpSpMkLst>
            <pc:docMk/>
            <pc:sldMk cId="1365532876" sldId="257"/>
            <ac:grpSpMk id="21" creationId="{A50943B0-FDF7-4C2C-B784-9208C945A8C3}"/>
          </ac:grpSpMkLst>
        </pc:grpChg>
        <pc:picChg chg="mod">
          <ac:chgData name="Devansu Yadav" userId="S::devansu.yadav@studentambassadors.com::bf429908-ac4e-418b-9cd7-6c7aa6cd2c6e" providerId="AD" clId="Web-{AAF8B862-6B6F-403B-AAB2-7D580191DBF0}" dt="2022-03-23T11:18:03.553" v="6" actId="1076"/>
          <ac:picMkLst>
            <pc:docMk/>
            <pc:sldMk cId="1365532876" sldId="257"/>
            <ac:picMk id="4" creationId="{F6F277E8-F518-4B7A-968D-60BD1573D556}"/>
          </ac:picMkLst>
        </pc:picChg>
        <pc:picChg chg="mod">
          <ac:chgData name="Devansu Yadav" userId="S::devansu.yadav@studentambassadors.com::bf429908-ac4e-418b-9cd7-6c7aa6cd2c6e" providerId="AD" clId="Web-{AAF8B862-6B6F-403B-AAB2-7D580191DBF0}" dt="2022-03-23T11:20:30.541" v="18" actId="14100"/>
          <ac:picMkLst>
            <pc:docMk/>
            <pc:sldMk cId="1365532876" sldId="257"/>
            <ac:picMk id="5" creationId="{36EC5412-3216-4F45-80B3-8F0E5A537218}"/>
          </ac:picMkLst>
        </pc:picChg>
        <pc:picChg chg="mod">
          <ac:chgData name="Devansu Yadav" userId="S::devansu.yadav@studentambassadors.com::bf429908-ac4e-418b-9cd7-6c7aa6cd2c6e" providerId="AD" clId="Web-{AAF8B862-6B6F-403B-AAB2-7D580191DBF0}" dt="2022-03-23T11:20:36.619" v="20" actId="14100"/>
          <ac:picMkLst>
            <pc:docMk/>
            <pc:sldMk cId="1365532876" sldId="257"/>
            <ac:picMk id="6" creationId="{8432B17D-2C2D-41F3-A9A7-5E2A0B366CB9}"/>
          </ac:picMkLst>
        </pc:picChg>
        <pc:picChg chg="mod">
          <ac:chgData name="Devansu Yadav" userId="S::devansu.yadav@studentambassadors.com::bf429908-ac4e-418b-9cd7-6c7aa6cd2c6e" providerId="AD" clId="Web-{AAF8B862-6B6F-403B-AAB2-7D580191DBF0}" dt="2022-03-23T11:19:01.804" v="14" actId="14100"/>
          <ac:picMkLst>
            <pc:docMk/>
            <pc:sldMk cId="1365532876" sldId="257"/>
            <ac:picMk id="8" creationId="{1D1430ED-AD0F-7761-DB99-FB5D4AE936F5}"/>
          </ac:picMkLst>
        </pc:picChg>
      </pc:sldChg>
      <pc:sldChg chg="modSp">
        <pc:chgData name="Devansu Yadav" userId="S::devansu.yadav@studentambassadors.com::bf429908-ac4e-418b-9cd7-6c7aa6cd2c6e" providerId="AD" clId="Web-{AAF8B862-6B6F-403B-AAB2-7D580191DBF0}" dt="2022-03-23T11:36:11.391" v="109" actId="1076"/>
        <pc:sldMkLst>
          <pc:docMk/>
          <pc:sldMk cId="3897686569" sldId="258"/>
        </pc:sldMkLst>
        <pc:spChg chg="mod">
          <ac:chgData name="Devansu Yadav" userId="S::devansu.yadav@studentambassadors.com::bf429908-ac4e-418b-9cd7-6c7aa6cd2c6e" providerId="AD" clId="Web-{AAF8B862-6B6F-403B-AAB2-7D580191DBF0}" dt="2022-03-23T11:36:11.391" v="109" actId="1076"/>
          <ac:spMkLst>
            <pc:docMk/>
            <pc:sldMk cId="3897686569" sldId="258"/>
            <ac:spMk id="5" creationId="{21C9B7AB-0CE8-4E13-95A0-1873DB8DDFEC}"/>
          </ac:spMkLst>
        </pc:spChg>
      </pc:sldChg>
      <pc:sldChg chg="mod modShow">
        <pc:chgData name="Devansu Yadav" userId="S::devansu.yadav@studentambassadors.com::bf429908-ac4e-418b-9cd7-6c7aa6cd2c6e" providerId="AD" clId="Web-{AAF8B862-6B6F-403B-AAB2-7D580191DBF0}" dt="2022-03-23T11:53:32.619" v="356"/>
        <pc:sldMkLst>
          <pc:docMk/>
          <pc:sldMk cId="47498061" sldId="261"/>
        </pc:sldMkLst>
      </pc:sldChg>
      <pc:sldChg chg="modSp">
        <pc:chgData name="Devansu Yadav" userId="S::devansu.yadav@studentambassadors.com::bf429908-ac4e-418b-9cd7-6c7aa6cd2c6e" providerId="AD" clId="Web-{AAF8B862-6B6F-403B-AAB2-7D580191DBF0}" dt="2022-03-23T11:52:36.008" v="354" actId="20577"/>
        <pc:sldMkLst>
          <pc:docMk/>
          <pc:sldMk cId="1868230267" sldId="272"/>
        </pc:sldMkLst>
        <pc:spChg chg="mod">
          <ac:chgData name="Devansu Yadav" userId="S::devansu.yadav@studentambassadors.com::bf429908-ac4e-418b-9cd7-6c7aa6cd2c6e" providerId="AD" clId="Web-{AAF8B862-6B6F-403B-AAB2-7D580191DBF0}" dt="2022-03-23T11:52:36.008" v="354" actId="20577"/>
          <ac:spMkLst>
            <pc:docMk/>
            <pc:sldMk cId="1868230267" sldId="272"/>
            <ac:spMk id="3" creationId="{FF0FC2FE-7339-40D9-A815-A24ED8BC2EB2}"/>
          </ac:spMkLst>
        </pc:spChg>
      </pc:sldChg>
      <pc:sldChg chg="addSp delSp modSp">
        <pc:chgData name="Devansu Yadav" userId="S::devansu.yadav@studentambassadors.com::bf429908-ac4e-418b-9cd7-6c7aa6cd2c6e" providerId="AD" clId="Web-{AAF8B862-6B6F-403B-AAB2-7D580191DBF0}" dt="2022-03-23T12:16:36.074" v="369" actId="1076"/>
        <pc:sldMkLst>
          <pc:docMk/>
          <pc:sldMk cId="293969356" sldId="275"/>
        </pc:sldMkLst>
        <pc:picChg chg="add mod modCrop">
          <ac:chgData name="Devansu Yadav" userId="S::devansu.yadav@studentambassadors.com::bf429908-ac4e-418b-9cd7-6c7aa6cd2c6e" providerId="AD" clId="Web-{AAF8B862-6B6F-403B-AAB2-7D580191DBF0}" dt="2022-03-23T12:16:36.074" v="369" actId="1076"/>
          <ac:picMkLst>
            <pc:docMk/>
            <pc:sldMk cId="293969356" sldId="275"/>
            <ac:picMk id="2" creationId="{2E2FA570-75A7-0401-8606-C8B75EEA3EC5}"/>
          </ac:picMkLst>
        </pc:picChg>
        <pc:picChg chg="del">
          <ac:chgData name="Devansu Yadav" userId="S::devansu.yadav@studentambassadors.com::bf429908-ac4e-418b-9cd7-6c7aa6cd2c6e" providerId="AD" clId="Web-{AAF8B862-6B6F-403B-AAB2-7D580191DBF0}" dt="2022-03-23T12:14:32.055" v="357"/>
          <ac:picMkLst>
            <pc:docMk/>
            <pc:sldMk cId="293969356" sldId="275"/>
            <ac:picMk id="4" creationId="{CD4AB6C2-256C-413C-8D47-EB156CC6D41C}"/>
          </ac:picMkLst>
        </pc:picChg>
      </pc:sldChg>
      <pc:sldChg chg="addSp delSp modSp modCm">
        <pc:chgData name="Devansu Yadav" userId="S::devansu.yadav@studentambassadors.com::bf429908-ac4e-418b-9cd7-6c7aa6cd2c6e" providerId="AD" clId="Web-{AAF8B862-6B6F-403B-AAB2-7D580191DBF0}" dt="2022-03-23T14:34:57.171" v="425"/>
        <pc:sldMkLst>
          <pc:docMk/>
          <pc:sldMk cId="1207607389" sldId="276"/>
        </pc:sldMkLst>
        <pc:picChg chg="add mod modCrop">
          <ac:chgData name="Devansu Yadav" userId="S::devansu.yadav@studentambassadors.com::bf429908-ac4e-418b-9cd7-6c7aa6cd2c6e" providerId="AD" clId="Web-{AAF8B862-6B6F-403B-AAB2-7D580191DBF0}" dt="2022-03-23T14:34:39.389" v="424" actId="14100"/>
          <ac:picMkLst>
            <pc:docMk/>
            <pc:sldMk cId="1207607389" sldId="276"/>
            <ac:picMk id="2" creationId="{8A4013A4-7402-4EE5-A660-19790F3BDEE1}"/>
          </ac:picMkLst>
        </pc:picChg>
        <pc:picChg chg="del">
          <ac:chgData name="Devansu Yadav" userId="S::devansu.yadav@studentambassadors.com::bf429908-ac4e-418b-9cd7-6c7aa6cd2c6e" providerId="AD" clId="Web-{AAF8B862-6B6F-403B-AAB2-7D580191DBF0}" dt="2022-03-23T14:33:02.605" v="411"/>
          <ac:picMkLst>
            <pc:docMk/>
            <pc:sldMk cId="1207607389" sldId="276"/>
            <ac:picMk id="4" creationId="{C110373D-B7DF-44B8-9102-6294A321E774}"/>
          </ac:picMkLst>
        </pc:picChg>
      </pc:sldChg>
      <pc:sldChg chg="addSp delSp modSp">
        <pc:chgData name="Devansu Yadav" userId="S::devansu.yadav@studentambassadors.com::bf429908-ac4e-418b-9cd7-6c7aa6cd2c6e" providerId="AD" clId="Web-{AAF8B862-6B6F-403B-AAB2-7D580191DBF0}" dt="2022-03-23T13:10:59.417" v="410" actId="14100"/>
        <pc:sldMkLst>
          <pc:docMk/>
          <pc:sldMk cId="3589013291" sldId="278"/>
        </pc:sldMkLst>
        <pc:spChg chg="mod">
          <ac:chgData name="Devansu Yadav" userId="S::devansu.yadav@studentambassadors.com::bf429908-ac4e-418b-9cd7-6c7aa6cd2c6e" providerId="AD" clId="Web-{AAF8B862-6B6F-403B-AAB2-7D580191DBF0}" dt="2022-03-23T12:51:46.687" v="396" actId="1076"/>
          <ac:spMkLst>
            <pc:docMk/>
            <pc:sldMk cId="3589013291" sldId="278"/>
            <ac:spMk id="13" creationId="{5C594256-0BA1-42F9-AB8F-C383C57CFB0E}"/>
          </ac:spMkLst>
        </pc:spChg>
        <pc:picChg chg="add del mod">
          <ac:chgData name="Devansu Yadav" userId="S::devansu.yadav@studentambassadors.com::bf429908-ac4e-418b-9cd7-6c7aa6cd2c6e" providerId="AD" clId="Web-{AAF8B862-6B6F-403B-AAB2-7D580191DBF0}" dt="2022-03-23T13:09:33.165" v="400"/>
          <ac:picMkLst>
            <pc:docMk/>
            <pc:sldMk cId="3589013291" sldId="278"/>
            <ac:picMk id="2" creationId="{C139697E-F0A0-4AF3-0EBB-C7154780F639}"/>
          </ac:picMkLst>
        </pc:picChg>
        <pc:picChg chg="add mod modCrop">
          <ac:chgData name="Devansu Yadav" userId="S::devansu.yadav@studentambassadors.com::bf429908-ac4e-418b-9cd7-6c7aa6cd2c6e" providerId="AD" clId="Web-{AAF8B862-6B6F-403B-AAB2-7D580191DBF0}" dt="2022-03-23T13:10:59.417" v="410" actId="14100"/>
          <ac:picMkLst>
            <pc:docMk/>
            <pc:sldMk cId="3589013291" sldId="278"/>
            <ac:picMk id="3" creationId="{4EA60AC2-B31B-C6D5-977B-344E7EDEBF5F}"/>
          </ac:picMkLst>
        </pc:picChg>
        <pc:picChg chg="del">
          <ac:chgData name="Devansu Yadav" userId="S::devansu.yadav@studentambassadors.com::bf429908-ac4e-418b-9cd7-6c7aa6cd2c6e" providerId="AD" clId="Web-{AAF8B862-6B6F-403B-AAB2-7D580191DBF0}" dt="2022-03-23T13:09:18.024" v="397"/>
          <ac:picMkLst>
            <pc:docMk/>
            <pc:sldMk cId="3589013291" sldId="278"/>
            <ac:picMk id="7" creationId="{971F0C9A-9B98-41F8-A978-6E1F1279E47F}"/>
          </ac:picMkLst>
        </pc:picChg>
      </pc:sldChg>
      <pc:sldChg chg="modSp addCm modCm">
        <pc:chgData name="Devansu Yadav" userId="S::devansu.yadav@studentambassadors.com::bf429908-ac4e-418b-9cd7-6c7aa6cd2c6e" providerId="AD" clId="Web-{AAF8B862-6B6F-403B-AAB2-7D580191DBF0}" dt="2022-03-23T12:40:57.765" v="395" actId="20577"/>
        <pc:sldMkLst>
          <pc:docMk/>
          <pc:sldMk cId="2085992097" sldId="280"/>
        </pc:sldMkLst>
        <pc:spChg chg="mod">
          <ac:chgData name="Devansu Yadav" userId="S::devansu.yadav@studentambassadors.com::bf429908-ac4e-418b-9cd7-6c7aa6cd2c6e" providerId="AD" clId="Web-{AAF8B862-6B6F-403B-AAB2-7D580191DBF0}" dt="2022-03-23T12:27:37.136" v="384" actId="20577"/>
          <ac:spMkLst>
            <pc:docMk/>
            <pc:sldMk cId="2085992097" sldId="280"/>
            <ac:spMk id="2" creationId="{DEE676BD-6F32-859A-596A-F3B049030AEB}"/>
          </ac:spMkLst>
        </pc:spChg>
        <pc:spChg chg="mod">
          <ac:chgData name="Devansu Yadav" userId="S::devansu.yadav@studentambassadors.com::bf429908-ac4e-418b-9cd7-6c7aa6cd2c6e" providerId="AD" clId="Web-{AAF8B862-6B6F-403B-AAB2-7D580191DBF0}" dt="2022-03-23T12:40:57.765" v="395" actId="20577"/>
          <ac:spMkLst>
            <pc:docMk/>
            <pc:sldMk cId="2085992097" sldId="280"/>
            <ac:spMk id="22" creationId="{9576B29E-58EA-27DC-BE99-A8630FC4B54B}"/>
          </ac:spMkLst>
        </pc:spChg>
      </pc:sldChg>
    </pc:docChg>
  </pc:docChgLst>
  <pc:docChgLst>
    <pc:chgData name="Devansu Yadav" userId="S::devansu.yadav@studentambassadors.com::bf429908-ac4e-418b-9cd7-6c7aa6cd2c6e" providerId="AD" clId="Web-{5DABFB40-478F-AB92-BEA9-186DD8D6FF38}"/>
    <pc:docChg chg="delSld modSld">
      <pc:chgData name="Devansu Yadav" userId="S::devansu.yadav@studentambassadors.com::bf429908-ac4e-418b-9cd7-6c7aa6cd2c6e" providerId="AD" clId="Web-{5DABFB40-478F-AB92-BEA9-186DD8D6FF38}" dt="2021-10-31T18:18:19.277" v="68" actId="20577"/>
      <pc:docMkLst>
        <pc:docMk/>
      </pc:docMkLst>
      <pc:sldChg chg="modSp">
        <pc:chgData name="Devansu Yadav" userId="S::devansu.yadav@studentambassadors.com::bf429908-ac4e-418b-9cd7-6c7aa6cd2c6e" providerId="AD" clId="Web-{5DABFB40-478F-AB92-BEA9-186DD8D6FF38}" dt="2021-10-31T17:39:18.207" v="51" actId="14100"/>
        <pc:sldMkLst>
          <pc:docMk/>
          <pc:sldMk cId="4294852747" sldId="259"/>
        </pc:sldMkLst>
        <pc:spChg chg="mod">
          <ac:chgData name="Devansu Yadav" userId="S::devansu.yadav@studentambassadors.com::bf429908-ac4e-418b-9cd7-6c7aa6cd2c6e" providerId="AD" clId="Web-{5DABFB40-478F-AB92-BEA9-186DD8D6FF38}" dt="2021-10-31T17:39:11.566" v="50" actId="1076"/>
          <ac:spMkLst>
            <pc:docMk/>
            <pc:sldMk cId="4294852747" sldId="259"/>
            <ac:spMk id="4" creationId="{B336A90A-A3FD-4951-8D43-6A7E9AD810CC}"/>
          </ac:spMkLst>
        </pc:spChg>
        <pc:picChg chg="mod">
          <ac:chgData name="Devansu Yadav" userId="S::devansu.yadav@studentambassadors.com::bf429908-ac4e-418b-9cd7-6c7aa6cd2c6e" providerId="AD" clId="Web-{5DABFB40-478F-AB92-BEA9-186DD8D6FF38}" dt="2021-10-31T17:39:18.207" v="51" actId="14100"/>
          <ac:picMkLst>
            <pc:docMk/>
            <pc:sldMk cId="4294852747" sldId="259"/>
            <ac:picMk id="5" creationId="{3CCAF15A-BE19-4700-AB96-DB826AC04844}"/>
          </ac:picMkLst>
        </pc:picChg>
      </pc:sldChg>
      <pc:sldChg chg="addSp delSp modSp del">
        <pc:chgData name="Devansu Yadav" userId="S::devansu.yadav@studentambassadors.com::bf429908-ac4e-418b-9cd7-6c7aa6cd2c6e" providerId="AD" clId="Web-{5DABFB40-478F-AB92-BEA9-186DD8D6FF38}" dt="2021-10-31T17:37:52.393" v="47"/>
        <pc:sldMkLst>
          <pc:docMk/>
          <pc:sldMk cId="759309124" sldId="260"/>
        </pc:sldMkLst>
        <pc:spChg chg="mod">
          <ac:chgData name="Devansu Yadav" userId="S::devansu.yadav@studentambassadors.com::bf429908-ac4e-418b-9cd7-6c7aa6cd2c6e" providerId="AD" clId="Web-{5DABFB40-478F-AB92-BEA9-186DD8D6FF38}" dt="2021-10-31T17:17:12.376" v="8" actId="14100"/>
          <ac:spMkLst>
            <pc:docMk/>
            <pc:sldMk cId="759309124" sldId="260"/>
            <ac:spMk id="2" creationId="{959BDAC9-FA60-47F5-9805-873B62632CCC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8" creationId="{3A397E3E-B90C-4D82-BAAA-36F7AC6A4565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10" creationId="{E16C8D8F-10E9-4498-ABDB-0F923F8B6837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12" creationId="{1E5A83E3-8A11-4492-BB6E-F5F2240316FB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14" creationId="{8CF5E676-CA04-4CED-9F1E-5026ED66E66D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16" creationId="{6BA9E676-A8FC-4C2F-8D78-C13ED8ABDBA8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18" creationId="{A2B5CBEA-F125-49B6-8335-227C325B112B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20" creationId="{EECD79B5-5FC5-495F-BFD6-346C16E787A7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22" creationId="{2C1D3151-5F97-4860-B56C-C98BD62CC255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24" creationId="{32D9D048-3063-435A-8C23-26C1907E9619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26" creationId="{8DE96824-E506-4448-8704-5EC7BF7BC51B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28" creationId="{4D1A5E71-B6B6-486A-8CDC-C7ABD9B903F6}"/>
          </ac:spMkLst>
        </pc:spChg>
        <pc:spChg chg="del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30" creationId="{B6C541AE-9B02-44C0-B8C6-B2DEA7ED3813}"/>
          </ac:spMkLst>
        </pc:spChg>
        <pc:spChg chg="add">
          <ac:chgData name="Devansu Yadav" userId="S::devansu.yadav@studentambassadors.com::bf429908-ac4e-418b-9cd7-6c7aa6cd2c6e" providerId="AD" clId="Web-{5DABFB40-478F-AB92-BEA9-186DD8D6FF38}" dt="2021-10-31T17:16:14.110" v="0"/>
          <ac:spMkLst>
            <pc:docMk/>
            <pc:sldMk cId="759309124" sldId="260"/>
            <ac:spMk id="35" creationId="{FB5B0058-AF13-4859-B429-4EDDE2A26F7F}"/>
          </ac:spMkLst>
        </pc:spChg>
        <pc:picChg chg="add mod">
          <ac:chgData name="Devansu Yadav" userId="S::devansu.yadav@studentambassadors.com::bf429908-ac4e-418b-9cd7-6c7aa6cd2c6e" providerId="AD" clId="Web-{5DABFB40-478F-AB92-BEA9-186DD8D6FF38}" dt="2021-10-31T17:22:14.445" v="32" actId="14100"/>
          <ac:picMkLst>
            <pc:docMk/>
            <pc:sldMk cId="759309124" sldId="260"/>
            <ac:picMk id="3" creationId="{BB4D735B-2C11-49EF-AE8E-224A9AC4D9DF}"/>
          </ac:picMkLst>
        </pc:picChg>
        <pc:cxnChg chg="add">
          <ac:chgData name="Devansu Yadav" userId="S::devansu.yadav@studentambassadors.com::bf429908-ac4e-418b-9cd7-6c7aa6cd2c6e" providerId="AD" clId="Web-{5DABFB40-478F-AB92-BEA9-186DD8D6FF38}" dt="2021-10-31T17:16:14.110" v="0"/>
          <ac:cxnSpMkLst>
            <pc:docMk/>
            <pc:sldMk cId="759309124" sldId="260"/>
            <ac:cxnSpMk id="37" creationId="{EC4521DE-248E-440D-AAD6-FD9E7D34B3BF}"/>
          </ac:cxnSpMkLst>
        </pc:cxnChg>
        <pc:cxnChg chg="add">
          <ac:chgData name="Devansu Yadav" userId="S::devansu.yadav@studentambassadors.com::bf429908-ac4e-418b-9cd7-6c7aa6cd2c6e" providerId="AD" clId="Web-{5DABFB40-478F-AB92-BEA9-186DD8D6FF38}" dt="2021-10-31T17:16:14.110" v="0"/>
          <ac:cxnSpMkLst>
            <pc:docMk/>
            <pc:sldMk cId="759309124" sldId="260"/>
            <ac:cxnSpMk id="39" creationId="{442C13FA-4C0F-42D0-9626-5BA6040D8C31}"/>
          </ac:cxnSpMkLst>
        </pc:cxnChg>
      </pc:sldChg>
      <pc:sldChg chg="addSp delSp modSp">
        <pc:chgData name="Devansu Yadav" userId="S::devansu.yadav@studentambassadors.com::bf429908-ac4e-418b-9cd7-6c7aa6cd2c6e" providerId="AD" clId="Web-{5DABFB40-478F-AB92-BEA9-186DD8D6FF38}" dt="2021-10-31T17:31:24.442" v="44" actId="14100"/>
        <pc:sldMkLst>
          <pc:docMk/>
          <pc:sldMk cId="47498061" sldId="261"/>
        </pc:sldMkLst>
        <pc:picChg chg="add mod">
          <ac:chgData name="Devansu Yadav" userId="S::devansu.yadav@studentambassadors.com::bf429908-ac4e-418b-9cd7-6c7aa6cd2c6e" providerId="AD" clId="Web-{5DABFB40-478F-AB92-BEA9-186DD8D6FF38}" dt="2021-10-31T17:31:24.442" v="44" actId="14100"/>
          <ac:picMkLst>
            <pc:docMk/>
            <pc:sldMk cId="47498061" sldId="261"/>
            <ac:picMk id="2" creationId="{1D72D0ED-8F95-436B-9ABC-2A9D2BE6DA67}"/>
          </ac:picMkLst>
        </pc:picChg>
        <pc:picChg chg="del">
          <ac:chgData name="Devansu Yadav" userId="S::devansu.yadav@studentambassadors.com::bf429908-ac4e-418b-9cd7-6c7aa6cd2c6e" providerId="AD" clId="Web-{5DABFB40-478F-AB92-BEA9-186DD8D6FF38}" dt="2021-10-31T17:30:36.644" v="39"/>
          <ac:picMkLst>
            <pc:docMk/>
            <pc:sldMk cId="47498061" sldId="261"/>
            <ac:picMk id="4" creationId="{CD4AB6C2-256C-413C-8D47-EB156CC6D41C}"/>
          </ac:picMkLst>
        </pc:picChg>
      </pc:sldChg>
      <pc:sldChg chg="modSp">
        <pc:chgData name="Devansu Yadav" userId="S::devansu.yadav@studentambassadors.com::bf429908-ac4e-418b-9cd7-6c7aa6cd2c6e" providerId="AD" clId="Web-{5DABFB40-478F-AB92-BEA9-186DD8D6FF38}" dt="2021-10-31T18:18:19.277" v="68" actId="20577"/>
        <pc:sldMkLst>
          <pc:docMk/>
          <pc:sldMk cId="1206727845" sldId="273"/>
        </pc:sldMkLst>
        <pc:spChg chg="mod">
          <ac:chgData name="Devansu Yadav" userId="S::devansu.yadav@studentambassadors.com::bf429908-ac4e-418b-9cd7-6c7aa6cd2c6e" providerId="AD" clId="Web-{5DABFB40-478F-AB92-BEA9-186DD8D6FF38}" dt="2021-10-31T17:49:42.382" v="55" actId="20577"/>
          <ac:spMkLst>
            <pc:docMk/>
            <pc:sldMk cId="1206727845" sldId="273"/>
            <ac:spMk id="2" creationId="{0625BF4B-ABA6-594C-8D61-D407A41B5E49}"/>
          </ac:spMkLst>
        </pc:spChg>
        <pc:spChg chg="mod">
          <ac:chgData name="Devansu Yadav" userId="S::devansu.yadav@studentambassadors.com::bf429908-ac4e-418b-9cd7-6c7aa6cd2c6e" providerId="AD" clId="Web-{5DABFB40-478F-AB92-BEA9-186DD8D6FF38}" dt="2021-10-31T17:50:13.039" v="65" actId="20577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Devansu Yadav" userId="S::devansu.yadav@studentambassadors.com::bf429908-ac4e-418b-9cd7-6c7aa6cd2c6e" providerId="AD" clId="Web-{5DABFB40-478F-AB92-BEA9-186DD8D6FF38}" dt="2021-10-31T17:49:45.882" v="57" actId="20577"/>
          <ac:spMkLst>
            <pc:docMk/>
            <pc:sldMk cId="1206727845" sldId="273"/>
            <ac:spMk id="2053" creationId="{035A152E-BA43-F84D-9A4E-F82B2D926B31}"/>
          </ac:spMkLst>
        </pc:spChg>
        <pc:spChg chg="mod">
          <ac:chgData name="Devansu Yadav" userId="S::devansu.yadav@studentambassadors.com::bf429908-ac4e-418b-9cd7-6c7aa6cd2c6e" providerId="AD" clId="Web-{5DABFB40-478F-AB92-BEA9-186DD8D6FF38}" dt="2021-10-31T18:18:19.277" v="68" actId="20577"/>
          <ac:spMkLst>
            <pc:docMk/>
            <pc:sldMk cId="1206727845" sldId="273"/>
            <ac:spMk id="2059" creationId="{99ED9C6E-63EA-084F-ABA1-FE1B7CA0E0AA}"/>
          </ac:spMkLst>
        </pc:spChg>
        <pc:spChg chg="mod">
          <ac:chgData name="Devansu Yadav" userId="S::devansu.yadav@studentambassadors.com::bf429908-ac4e-418b-9cd7-6c7aa6cd2c6e" providerId="AD" clId="Web-{5DABFB40-478F-AB92-BEA9-186DD8D6FF38}" dt="2021-10-31T18:16:31.134" v="66" actId="20577"/>
          <ac:spMkLst>
            <pc:docMk/>
            <pc:sldMk cId="1206727845" sldId="273"/>
            <ac:spMk id="2061" creationId="{3884C9EA-87D7-2C44-922E-BF4B9AEF565F}"/>
          </ac:spMkLst>
        </pc:spChg>
      </pc:sldChg>
    </pc:docChg>
  </pc:docChgLst>
  <pc:docChgLst>
    <pc:chgData name="Bhavesh Suneja" userId="S::bhavesh.suneja@studentambassadors.com::b5d65079-28a6-4eb3-87b9-bffa6b603dee" providerId="AD" clId="Web-{E5831CCC-C22E-D690-3D3A-1C3A8756B4A4}"/>
    <pc:docChg chg="delSld modSld">
      <pc:chgData name="Bhavesh Suneja" userId="S::bhavesh.suneja@studentambassadors.com::b5d65079-28a6-4eb3-87b9-bffa6b603dee" providerId="AD" clId="Web-{E5831CCC-C22E-D690-3D3A-1C3A8756B4A4}" dt="2021-10-31T19:42:08.448" v="90" actId="1076"/>
      <pc:docMkLst>
        <pc:docMk/>
      </pc:docMkLst>
      <pc:sldChg chg="modSp">
        <pc:chgData name="Bhavesh Suneja" userId="S::bhavesh.suneja@studentambassadors.com::b5d65079-28a6-4eb3-87b9-bffa6b603dee" providerId="AD" clId="Web-{E5831CCC-C22E-D690-3D3A-1C3A8756B4A4}" dt="2021-10-31T19:42:08.448" v="90" actId="1076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E5831CCC-C22E-D690-3D3A-1C3A8756B4A4}" dt="2021-10-31T19:42:08.448" v="90" actId="1076"/>
          <ac:spMkLst>
            <pc:docMk/>
            <pc:sldMk cId="1365532876" sldId="257"/>
            <ac:spMk id="2" creationId="{11FB675E-43DA-459F-B24A-15BF63562DB2}"/>
          </ac:spMkLst>
        </pc:spChg>
      </pc:sldChg>
      <pc:sldChg chg="del">
        <pc:chgData name="Bhavesh Suneja" userId="S::bhavesh.suneja@studentambassadors.com::b5d65079-28a6-4eb3-87b9-bffa6b603dee" providerId="AD" clId="Web-{E5831CCC-C22E-D690-3D3A-1C3A8756B4A4}" dt="2021-10-31T19:20:22.500" v="0"/>
        <pc:sldMkLst>
          <pc:docMk/>
          <pc:sldMk cId="1940957597" sldId="263"/>
        </pc:sldMkLst>
      </pc:sldChg>
      <pc:sldChg chg="addSp modSp">
        <pc:chgData name="Bhavesh Suneja" userId="S::bhavesh.suneja@studentambassadors.com::b5d65079-28a6-4eb3-87b9-bffa6b603dee" providerId="AD" clId="Web-{E5831CCC-C22E-D690-3D3A-1C3A8756B4A4}" dt="2021-10-31T19:26:49.621" v="84" actId="20577"/>
        <pc:sldMkLst>
          <pc:docMk/>
          <pc:sldMk cId="1102406271" sldId="264"/>
        </pc:sldMkLst>
        <pc:spChg chg="add mod">
          <ac:chgData name="Bhavesh Suneja" userId="S::bhavesh.suneja@studentambassadors.com::b5d65079-28a6-4eb3-87b9-bffa6b603dee" providerId="AD" clId="Web-{E5831CCC-C22E-D690-3D3A-1C3A8756B4A4}" dt="2021-10-31T19:26:49.621" v="84" actId="20577"/>
          <ac:spMkLst>
            <pc:docMk/>
            <pc:sldMk cId="1102406271" sldId="264"/>
            <ac:spMk id="1080" creationId="{A0C12BE2-19FD-47D9-B7CD-1AE7C216DA85}"/>
          </ac:spMkLst>
        </pc:spChg>
      </pc:sldChg>
      <pc:sldChg chg="addSp delSp modSp mod setBg">
        <pc:chgData name="Bhavesh Suneja" userId="S::bhavesh.suneja@studentambassadors.com::b5d65079-28a6-4eb3-87b9-bffa6b603dee" providerId="AD" clId="Web-{E5831CCC-C22E-D690-3D3A-1C3A8756B4A4}" dt="2021-10-31T19:26:10.104" v="72" actId="1076"/>
        <pc:sldMkLst>
          <pc:docMk/>
          <pc:sldMk cId="4075283148" sldId="267"/>
        </pc:sldMkLst>
        <pc:spChg chg="del">
          <ac:chgData name="Bhavesh Suneja" userId="S::bhavesh.suneja@studentambassadors.com::b5d65079-28a6-4eb3-87b9-bffa6b603dee" providerId="AD" clId="Web-{E5831CCC-C22E-D690-3D3A-1C3A8756B4A4}" dt="2021-10-31T19:20:37.360" v="1"/>
          <ac:spMkLst>
            <pc:docMk/>
            <pc:sldMk cId="4075283148" sldId="267"/>
            <ac:spMk id="2" creationId="{3CCF2E64-2F46-48AA-A858-BD88627DFA02}"/>
          </ac:spMkLst>
        </pc:spChg>
        <pc:spChg chg="del">
          <ac:chgData name="Bhavesh Suneja" userId="S::bhavesh.suneja@studentambassadors.com::b5d65079-28a6-4eb3-87b9-bffa6b603dee" providerId="AD" clId="Web-{E5831CCC-C22E-D690-3D3A-1C3A8756B4A4}" dt="2021-10-31T19:20:39.470" v="2"/>
          <ac:spMkLst>
            <pc:docMk/>
            <pc:sldMk cId="4075283148" sldId="267"/>
            <ac:spMk id="3" creationId="{BDCA02BE-90CE-4126-9BDC-1FDD29567FD8}"/>
          </ac:spMkLst>
        </pc:spChg>
        <pc:spChg chg="add mod">
          <ac:chgData name="Bhavesh Suneja" userId="S::bhavesh.suneja@studentambassadors.com::b5d65079-28a6-4eb3-87b9-bffa6b603dee" providerId="AD" clId="Web-{E5831CCC-C22E-D690-3D3A-1C3A8756B4A4}" dt="2021-10-31T19:26:10.104" v="71" actId="1076"/>
          <ac:spMkLst>
            <pc:docMk/>
            <pc:sldMk cId="4075283148" sldId="267"/>
            <ac:spMk id="5" creationId="{F7FAB72C-40BB-42BD-BBA5-A0EB3BCB1DF1}"/>
          </ac:spMkLst>
        </pc:spChg>
        <pc:spChg chg="add mod">
          <ac:chgData name="Bhavesh Suneja" userId="S::bhavesh.suneja@studentambassadors.com::b5d65079-28a6-4eb3-87b9-bffa6b603dee" providerId="AD" clId="Web-{E5831CCC-C22E-D690-3D3A-1C3A8756B4A4}" dt="2021-10-31T19:26:10.104" v="72" actId="1076"/>
          <ac:spMkLst>
            <pc:docMk/>
            <pc:sldMk cId="4075283148" sldId="267"/>
            <ac:spMk id="6" creationId="{1EB7D907-305E-4686-9A94-A9225A37B18A}"/>
          </ac:spMkLst>
        </pc:spChg>
        <pc:spChg chg="add">
          <ac:chgData name="Bhavesh Suneja" userId="S::bhavesh.suneja@studentambassadors.com::b5d65079-28a6-4eb3-87b9-bffa6b603dee" providerId="AD" clId="Web-{E5831CCC-C22E-D690-3D3A-1C3A8756B4A4}" dt="2021-10-31T19:23:16.208" v="22"/>
          <ac:spMkLst>
            <pc:docMk/>
            <pc:sldMk cId="4075283148" sldId="267"/>
            <ac:spMk id="9" creationId="{0B761509-3B9A-49A6-A84B-C3D86811697D}"/>
          </ac:spMkLst>
        </pc:spChg>
        <pc:spChg chg="add">
          <ac:chgData name="Bhavesh Suneja" userId="S::bhavesh.suneja@studentambassadors.com::b5d65079-28a6-4eb3-87b9-bffa6b603dee" providerId="AD" clId="Web-{E5831CCC-C22E-D690-3D3A-1C3A8756B4A4}" dt="2021-10-31T19:23:16.208" v="22"/>
          <ac:spMkLst>
            <pc:docMk/>
            <pc:sldMk cId="4075283148" sldId="267"/>
            <ac:spMk id="11" creationId="{91DE43FD-EB47-414A-B0AB-169B0FFFA527}"/>
          </ac:spMkLst>
        </pc:spChg>
        <pc:grpChg chg="add">
          <ac:chgData name="Bhavesh Suneja" userId="S::bhavesh.suneja@studentambassadors.com::b5d65079-28a6-4eb3-87b9-bffa6b603dee" providerId="AD" clId="Web-{E5831CCC-C22E-D690-3D3A-1C3A8756B4A4}" dt="2021-10-31T19:23:16.208" v="22"/>
          <ac:grpSpMkLst>
            <pc:docMk/>
            <pc:sldMk cId="4075283148" sldId="267"/>
            <ac:grpSpMk id="13" creationId="{58495BCC-CE77-4CC2-952E-846F41119FD5}"/>
          </ac:grpSpMkLst>
        </pc:grpChg>
        <pc:picChg chg="add mod">
          <ac:chgData name="Bhavesh Suneja" userId="S::bhavesh.suneja@studentambassadors.com::b5d65079-28a6-4eb3-87b9-bffa6b603dee" providerId="AD" clId="Web-{E5831CCC-C22E-D690-3D3A-1C3A8756B4A4}" dt="2021-10-31T19:23:36.693" v="27" actId="1076"/>
          <ac:picMkLst>
            <pc:docMk/>
            <pc:sldMk cId="4075283148" sldId="267"/>
            <ac:picMk id="4" creationId="{66E1BC7C-DB8A-4DB3-BA1B-E562F848B541}"/>
          </ac:picMkLst>
        </pc:picChg>
      </pc:sldChg>
      <pc:sldChg chg="modSp">
        <pc:chgData name="Bhavesh Suneja" userId="S::bhavesh.suneja@studentambassadors.com::b5d65079-28a6-4eb3-87b9-bffa6b603dee" providerId="AD" clId="Web-{E5831CCC-C22E-D690-3D3A-1C3A8756B4A4}" dt="2021-10-31T19:32:15.880" v="89" actId="20577"/>
        <pc:sldMkLst>
          <pc:docMk/>
          <pc:sldMk cId="1206727845" sldId="273"/>
        </pc:sldMkLst>
        <pc:spChg chg="mod">
          <ac:chgData name="Bhavesh Suneja" userId="S::bhavesh.suneja@studentambassadors.com::b5d65079-28a6-4eb3-87b9-bffa6b603dee" providerId="AD" clId="Web-{E5831CCC-C22E-D690-3D3A-1C3A8756B4A4}" dt="2021-10-31T19:32:15.880" v="89" actId="20577"/>
          <ac:spMkLst>
            <pc:docMk/>
            <pc:sldMk cId="1206727845" sldId="273"/>
            <ac:spMk id="2051" creationId="{75CCD2DA-D27F-9145-8104-E429BEBE7500}"/>
          </ac:spMkLst>
        </pc:spChg>
        <pc:spChg chg="mod">
          <ac:chgData name="Bhavesh Suneja" userId="S::bhavesh.suneja@studentambassadors.com::b5d65079-28a6-4eb3-87b9-bffa6b603dee" providerId="AD" clId="Web-{E5831CCC-C22E-D690-3D3A-1C3A8756B4A4}" dt="2021-10-31T19:31:21.238" v="87" actId="20577"/>
          <ac:spMkLst>
            <pc:docMk/>
            <pc:sldMk cId="1206727845" sldId="273"/>
            <ac:spMk id="2054" creationId="{53595C4C-D1BB-7E44-801E-48A9E2C38A55}"/>
          </ac:spMkLst>
        </pc:spChg>
      </pc:sldChg>
    </pc:docChg>
  </pc:docChgLst>
  <pc:docChgLst>
    <pc:chgData name="NAMRATA AGRAWAL" userId="S::namrata.agrawal@studentambassadors.com::6ea99b14-f0f6-4777-9777-d2ec9dffcc2b" providerId="AD" clId="Web-{3EEB0B44-32FD-BF0C-F876-A0C3E42A4176}"/>
    <pc:docChg chg="modSld">
      <pc:chgData name="NAMRATA AGRAWAL" userId="S::namrata.agrawal@studentambassadors.com::6ea99b14-f0f6-4777-9777-d2ec9dffcc2b" providerId="AD" clId="Web-{3EEB0B44-32FD-BF0C-F876-A0C3E42A4176}" dt="2021-11-02T12:41:38.884" v="2"/>
      <pc:docMkLst>
        <pc:docMk/>
      </pc:docMkLst>
      <pc:sldChg chg="addSp">
        <pc:chgData name="NAMRATA AGRAWAL" userId="S::namrata.agrawal@studentambassadors.com::6ea99b14-f0f6-4777-9777-d2ec9dffcc2b" providerId="AD" clId="Web-{3EEB0B44-32FD-BF0C-F876-A0C3E42A4176}" dt="2021-11-02T12:41:38.884" v="2"/>
        <pc:sldMkLst>
          <pc:docMk/>
          <pc:sldMk cId="1206727845" sldId="273"/>
        </pc:sldMkLst>
        <pc:spChg chg="add">
          <ac:chgData name="NAMRATA AGRAWAL" userId="S::namrata.agrawal@studentambassadors.com::6ea99b14-f0f6-4777-9777-d2ec9dffcc2b" providerId="AD" clId="Web-{3EEB0B44-32FD-BF0C-F876-A0C3E42A4176}" dt="2021-11-02T12:38:17.895" v="0"/>
          <ac:spMkLst>
            <pc:docMk/>
            <pc:sldMk cId="1206727845" sldId="273"/>
            <ac:spMk id="5" creationId="{0F32B342-2FEF-48DB-8831-98E65822434D}"/>
          </ac:spMkLst>
        </pc:spChg>
        <pc:spChg chg="add">
          <ac:chgData name="NAMRATA AGRAWAL" userId="S::namrata.agrawal@studentambassadors.com::6ea99b14-f0f6-4777-9777-d2ec9dffcc2b" providerId="AD" clId="Web-{3EEB0B44-32FD-BF0C-F876-A0C3E42A4176}" dt="2021-11-02T12:41:38.884" v="2"/>
          <ac:spMkLst>
            <pc:docMk/>
            <pc:sldMk cId="1206727845" sldId="273"/>
            <ac:spMk id="15" creationId="{9CC9CB71-9D42-4674-A092-CF9FFD72A98A}"/>
          </ac:spMkLst>
        </pc:spChg>
        <pc:cxnChg chg="add">
          <ac:chgData name="NAMRATA AGRAWAL" userId="S::namrata.agrawal@studentambassadors.com::6ea99b14-f0f6-4777-9777-d2ec9dffcc2b" providerId="AD" clId="Web-{3EEB0B44-32FD-BF0C-F876-A0C3E42A4176}" dt="2021-11-02T12:39:39.615" v="1"/>
          <ac:cxnSpMkLst>
            <pc:docMk/>
            <pc:sldMk cId="1206727845" sldId="273"/>
            <ac:cxnSpMk id="8" creationId="{44A06271-5E96-4FD6-992F-FB5087D56AB1}"/>
          </ac:cxnSpMkLst>
        </pc:cxnChg>
      </pc:sldChg>
    </pc:docChg>
  </pc:docChgLst>
  <pc:docChgLst>
    <pc:chgData name="Bhavesh Suneja" userId="S::bhavesh.suneja@studentambassadors.com::b5d65079-28a6-4eb3-87b9-bffa6b603dee" providerId="AD" clId="Web-{F64BE06B-1D9F-3D05-EA35-228D13ECBF0F}"/>
    <pc:docChg chg="modSld">
      <pc:chgData name="Bhavesh Suneja" userId="S::bhavesh.suneja@studentambassadors.com::b5d65079-28a6-4eb3-87b9-bffa6b603dee" providerId="AD" clId="Web-{F64BE06B-1D9F-3D05-EA35-228D13ECBF0F}" dt="2021-11-02T12:43:45.193" v="0" actId="14100"/>
      <pc:docMkLst>
        <pc:docMk/>
      </pc:docMkLst>
      <pc:sldChg chg="modSp">
        <pc:chgData name="Bhavesh Suneja" userId="S::bhavesh.suneja@studentambassadors.com::b5d65079-28a6-4eb3-87b9-bffa6b603dee" providerId="AD" clId="Web-{F64BE06B-1D9F-3D05-EA35-228D13ECBF0F}" dt="2021-11-02T12:43:45.193" v="0" actId="14100"/>
        <pc:sldMkLst>
          <pc:docMk/>
          <pc:sldMk cId="1206727845" sldId="273"/>
        </pc:sldMkLst>
        <pc:spChg chg="mod">
          <ac:chgData name="Bhavesh Suneja" userId="S::bhavesh.suneja@studentambassadors.com::b5d65079-28a6-4eb3-87b9-bffa6b603dee" providerId="AD" clId="Web-{F64BE06B-1D9F-3D05-EA35-228D13ECBF0F}" dt="2021-11-02T12:43:45.193" v="0" actId="14100"/>
          <ac:spMkLst>
            <pc:docMk/>
            <pc:sldMk cId="1206727845" sldId="273"/>
            <ac:spMk id="2059" creationId="{99ED9C6E-63EA-084F-ABA1-FE1B7CA0E0AA}"/>
          </ac:spMkLst>
        </pc:spChg>
      </pc:sldChg>
    </pc:docChg>
  </pc:docChgLst>
  <pc:docChgLst>
    <pc:chgData name="Bhavesh Suneja" userId="S::bhavesh.suneja@studentambassadors.com::b5d65079-28a6-4eb3-87b9-bffa6b603dee" providerId="AD" clId="Web-{1C67ED1C-A99A-03CE-025F-2546DBFFA33C}"/>
    <pc:docChg chg="modSld">
      <pc:chgData name="Bhavesh Suneja" userId="S::bhavesh.suneja@studentambassadors.com::b5d65079-28a6-4eb3-87b9-bffa6b603dee" providerId="AD" clId="Web-{1C67ED1C-A99A-03CE-025F-2546DBFFA33C}" dt="2021-11-02T09:06:06.628" v="9"/>
      <pc:docMkLst>
        <pc:docMk/>
      </pc:docMkLst>
      <pc:sldChg chg="addSp delSp modSp">
        <pc:chgData name="Bhavesh Suneja" userId="S::bhavesh.suneja@studentambassadors.com::b5d65079-28a6-4eb3-87b9-bffa6b603dee" providerId="AD" clId="Web-{1C67ED1C-A99A-03CE-025F-2546DBFFA33C}" dt="2021-11-02T09:06:06.628" v="9"/>
        <pc:sldMkLst>
          <pc:docMk/>
          <pc:sldMk cId="4075283148" sldId="267"/>
        </pc:sldMkLst>
        <pc:spChg chg="add del mod">
          <ac:chgData name="Bhavesh Suneja" userId="S::bhavesh.suneja@studentambassadors.com::b5d65079-28a6-4eb3-87b9-bffa6b603dee" providerId="AD" clId="Web-{1C67ED1C-A99A-03CE-025F-2546DBFFA33C}" dt="2021-11-02T09:06:06.628" v="9"/>
          <ac:spMkLst>
            <pc:docMk/>
            <pc:sldMk cId="4075283148" sldId="267"/>
            <ac:spMk id="2" creationId="{FC8BCF80-C6C2-49C6-9E8C-A52D7951C460}"/>
          </ac:spMkLst>
        </pc:spChg>
      </pc:sldChg>
      <pc:sldChg chg="delSp modSp">
        <pc:chgData name="Bhavesh Suneja" userId="S::bhavesh.suneja@studentambassadors.com::b5d65079-28a6-4eb3-87b9-bffa6b603dee" providerId="AD" clId="Web-{1C67ED1C-A99A-03CE-025F-2546DBFFA33C}" dt="2021-11-02T09:04:53.018" v="3" actId="1076"/>
        <pc:sldMkLst>
          <pc:docMk/>
          <pc:sldMk cId="3589013291" sldId="278"/>
        </pc:sldMkLst>
        <pc:spChg chg="del">
          <ac:chgData name="Bhavesh Suneja" userId="S::bhavesh.suneja@studentambassadors.com::b5d65079-28a6-4eb3-87b9-bffa6b603dee" providerId="AD" clId="Web-{1C67ED1C-A99A-03CE-025F-2546DBFFA33C}" dt="2021-11-02T09:04:33.767" v="0"/>
          <ac:spMkLst>
            <pc:docMk/>
            <pc:sldMk cId="3589013291" sldId="278"/>
            <ac:spMk id="3" creationId="{923DB11C-3CC8-43F0-8D8E-7C7DFAA61951}"/>
          </ac:spMkLst>
        </pc:spChg>
        <pc:spChg chg="del">
          <ac:chgData name="Bhavesh Suneja" userId="S::bhavesh.suneja@studentambassadors.com::b5d65079-28a6-4eb3-87b9-bffa6b603dee" providerId="AD" clId="Web-{1C67ED1C-A99A-03CE-025F-2546DBFFA33C}" dt="2021-11-02T09:04:37.298" v="1"/>
          <ac:spMkLst>
            <pc:docMk/>
            <pc:sldMk cId="3589013291" sldId="278"/>
            <ac:spMk id="28" creationId="{BFB29A94-39BD-4ED7-B8D3-A285B337907D}"/>
          </ac:spMkLst>
        </pc:spChg>
        <pc:picChg chg="mod">
          <ac:chgData name="Bhavesh Suneja" userId="S::bhavesh.suneja@studentambassadors.com::b5d65079-28a6-4eb3-87b9-bffa6b603dee" providerId="AD" clId="Web-{1C67ED1C-A99A-03CE-025F-2546DBFFA33C}" dt="2021-11-02T09:04:51.142" v="2" actId="1076"/>
          <ac:picMkLst>
            <pc:docMk/>
            <pc:sldMk cId="3589013291" sldId="278"/>
            <ac:picMk id="34" creationId="{59EB51D8-E2C5-47C6-9EFD-228D668A1B42}"/>
          </ac:picMkLst>
        </pc:picChg>
        <pc:picChg chg="mod">
          <ac:chgData name="Bhavesh Suneja" userId="S::bhavesh.suneja@studentambassadors.com::b5d65079-28a6-4eb3-87b9-bffa6b603dee" providerId="AD" clId="Web-{1C67ED1C-A99A-03CE-025F-2546DBFFA33C}" dt="2021-11-02T09:04:53.018" v="3" actId="1076"/>
          <ac:picMkLst>
            <pc:docMk/>
            <pc:sldMk cId="3589013291" sldId="278"/>
            <ac:picMk id="38" creationId="{A653AEC8-A8C9-4272-9194-3F7A0465479D}"/>
          </ac:picMkLst>
        </pc:picChg>
      </pc:sldChg>
    </pc:docChg>
  </pc:docChgLst>
  <pc:docChgLst>
    <pc:chgData name="Devansu Yadav" userId="S::devansu.yadav@studentambassadors.com::bf429908-ac4e-418b-9cd7-6c7aa6cd2c6e" providerId="AD" clId="Web-{E977DAF4-AF98-40C6-8456-E252C0D2AD3D}"/>
    <pc:docChg chg="modSld">
      <pc:chgData name="Devansu Yadav" userId="S::devansu.yadav@studentambassadors.com::bf429908-ac4e-418b-9cd7-6c7aa6cd2c6e" providerId="AD" clId="Web-{E977DAF4-AF98-40C6-8456-E252C0D2AD3D}" dt="2022-03-26T11:36:00.104" v="75" actId="14100"/>
      <pc:docMkLst>
        <pc:docMk/>
      </pc:docMkLst>
      <pc:sldChg chg="modSp">
        <pc:chgData name="Devansu Yadav" userId="S::devansu.yadav@studentambassadors.com::bf429908-ac4e-418b-9cd7-6c7aa6cd2c6e" providerId="AD" clId="Web-{E977DAF4-AF98-40C6-8456-E252C0D2AD3D}" dt="2022-03-26T11:36:00.104" v="75" actId="14100"/>
        <pc:sldMkLst>
          <pc:docMk/>
          <pc:sldMk cId="3897686569" sldId="258"/>
        </pc:sldMkLst>
        <pc:spChg chg="mod">
          <ac:chgData name="Devansu Yadav" userId="S::devansu.yadav@studentambassadors.com::bf429908-ac4e-418b-9cd7-6c7aa6cd2c6e" providerId="AD" clId="Web-{E977DAF4-AF98-40C6-8456-E252C0D2AD3D}" dt="2022-03-26T11:36:00.104" v="75" actId="14100"/>
          <ac:spMkLst>
            <pc:docMk/>
            <pc:sldMk cId="3897686569" sldId="258"/>
            <ac:spMk id="5" creationId="{21C9B7AB-0CE8-4E13-95A0-1873DB8DDFEC}"/>
          </ac:spMkLst>
        </pc:spChg>
      </pc:sldChg>
      <pc:sldChg chg="mod modShow">
        <pc:chgData name="Devansu Yadav" userId="S::devansu.yadav@studentambassadors.com::bf429908-ac4e-418b-9cd7-6c7aa6cd2c6e" providerId="AD" clId="Web-{E977DAF4-AF98-40C6-8456-E252C0D2AD3D}" dt="2022-03-26T11:15:19.915" v="0"/>
        <pc:sldMkLst>
          <pc:docMk/>
          <pc:sldMk cId="3589013291" sldId="278"/>
        </pc:sldMkLst>
      </pc:sldChg>
    </pc:docChg>
  </pc:docChgLst>
  <pc:docChgLst>
    <pc:chgData name="Bhavesh Suneja" userId="S::bhavesh.suneja@studentambassadors.com::b5d65079-28a6-4eb3-87b9-bffa6b603dee" providerId="AD" clId="Web-{1E19D44B-8FF7-DF7D-A6F2-465BDD8A4FE3}"/>
    <pc:docChg chg="modSld sldOrd">
      <pc:chgData name="Bhavesh Suneja" userId="S::bhavesh.suneja@studentambassadors.com::b5d65079-28a6-4eb3-87b9-bffa6b603dee" providerId="AD" clId="Web-{1E19D44B-8FF7-DF7D-A6F2-465BDD8A4FE3}" dt="2022-03-26T11:39:16.830" v="10" actId="20577"/>
      <pc:docMkLst>
        <pc:docMk/>
      </pc:docMkLst>
      <pc:sldChg chg="modSp">
        <pc:chgData name="Bhavesh Suneja" userId="S::bhavesh.suneja@studentambassadors.com::b5d65079-28a6-4eb3-87b9-bffa6b603dee" providerId="AD" clId="Web-{1E19D44B-8FF7-DF7D-A6F2-465BDD8A4FE3}" dt="2022-03-26T11:39:16.830" v="10" actId="20577"/>
        <pc:sldMkLst>
          <pc:docMk/>
          <pc:sldMk cId="3897686569" sldId="258"/>
        </pc:sldMkLst>
        <pc:spChg chg="mod">
          <ac:chgData name="Bhavesh Suneja" userId="S::bhavesh.suneja@studentambassadors.com::b5d65079-28a6-4eb3-87b9-bffa6b603dee" providerId="AD" clId="Web-{1E19D44B-8FF7-DF7D-A6F2-465BDD8A4FE3}" dt="2022-03-26T11:39:16.830" v="10" actId="20577"/>
          <ac:spMkLst>
            <pc:docMk/>
            <pc:sldMk cId="3897686569" sldId="258"/>
            <ac:spMk id="5" creationId="{21C9B7AB-0CE8-4E13-95A0-1873DB8DDFEC}"/>
          </ac:spMkLst>
        </pc:spChg>
      </pc:sldChg>
      <pc:sldChg chg="ord">
        <pc:chgData name="Bhavesh Suneja" userId="S::bhavesh.suneja@studentambassadors.com::b5d65079-28a6-4eb3-87b9-bffa6b603dee" providerId="AD" clId="Web-{1E19D44B-8FF7-DF7D-A6F2-465BDD8A4FE3}" dt="2022-03-26T11:24:41.886" v="1"/>
        <pc:sldMkLst>
          <pc:docMk/>
          <pc:sldMk cId="4075283148" sldId="267"/>
        </pc:sldMkLst>
      </pc:sldChg>
      <pc:sldChg chg="delCm">
        <pc:chgData name="Bhavesh Suneja" userId="S::bhavesh.suneja@studentambassadors.com::b5d65079-28a6-4eb3-87b9-bffa6b603dee" providerId="AD" clId="Web-{1E19D44B-8FF7-DF7D-A6F2-465BDD8A4FE3}" dt="2022-03-26T11:15:23.059" v="0"/>
        <pc:sldMkLst>
          <pc:docMk/>
          <pc:sldMk cId="3589013291" sldId="278"/>
        </pc:sldMkLst>
      </pc:sldChg>
    </pc:docChg>
  </pc:docChgLst>
  <pc:docChgLst>
    <pc:chgData name="Bhavesh Suneja" userId="S::bhavesh.suneja@studentambassadors.com::b5d65079-28a6-4eb3-87b9-bffa6b603dee" providerId="AD" clId="Web-{E9DA0DE0-7AE3-4C18-396B-A197A567035A}"/>
    <pc:docChg chg="addSld delSld modSld sldOrd">
      <pc:chgData name="Bhavesh Suneja" userId="S::bhavesh.suneja@studentambassadors.com::b5d65079-28a6-4eb3-87b9-bffa6b603dee" providerId="AD" clId="Web-{E9DA0DE0-7AE3-4C18-396B-A197A567035A}" dt="2021-11-01T20:52:17.018" v="748" actId="1076"/>
      <pc:docMkLst>
        <pc:docMk/>
      </pc:docMkLst>
      <pc:sldChg chg="modSp">
        <pc:chgData name="Bhavesh Suneja" userId="S::bhavesh.suneja@studentambassadors.com::b5d65079-28a6-4eb3-87b9-bffa6b603dee" providerId="AD" clId="Web-{E9DA0DE0-7AE3-4C18-396B-A197A567035A}" dt="2021-11-01T18:48:34.994" v="289" actId="14100"/>
        <pc:sldMkLst>
          <pc:docMk/>
          <pc:sldMk cId="109857222" sldId="256"/>
        </pc:sldMkLst>
        <pc:picChg chg="mod">
          <ac:chgData name="Bhavesh Suneja" userId="S::bhavesh.suneja@studentambassadors.com::b5d65079-28a6-4eb3-87b9-bffa6b603dee" providerId="AD" clId="Web-{E9DA0DE0-7AE3-4C18-396B-A197A567035A}" dt="2021-11-01T18:48:34.994" v="289" actId="14100"/>
          <ac:picMkLst>
            <pc:docMk/>
            <pc:sldMk cId="109857222" sldId="256"/>
            <ac:picMk id="10" creationId="{8042D557-09D9-406E-8D47-136F82AE9777}"/>
          </ac:picMkLst>
        </pc:picChg>
        <pc:picChg chg="mod">
          <ac:chgData name="Bhavesh Suneja" userId="S::bhavesh.suneja@studentambassadors.com::b5d65079-28a6-4eb3-87b9-bffa6b603dee" providerId="AD" clId="Web-{E9DA0DE0-7AE3-4C18-396B-A197A567035A}" dt="2021-11-01T18:48:28.744" v="288" actId="14100"/>
          <ac:picMkLst>
            <pc:docMk/>
            <pc:sldMk cId="109857222" sldId="256"/>
            <ac:picMk id="12" creationId="{65B22ED9-61E2-4C3F-B21E-78B4A4E71D80}"/>
          </ac:picMkLst>
        </pc:picChg>
      </pc:sldChg>
      <pc:sldChg chg="del">
        <pc:chgData name="Bhavesh Suneja" userId="S::bhavesh.suneja@studentambassadors.com::b5d65079-28a6-4eb3-87b9-bffa6b603dee" providerId="AD" clId="Web-{E9DA0DE0-7AE3-4C18-396B-A197A567035A}" dt="2021-11-01T17:13:58.360" v="262"/>
        <pc:sldMkLst>
          <pc:docMk/>
          <pc:sldMk cId="2716382719" sldId="262"/>
        </pc:sldMkLst>
      </pc:sldChg>
      <pc:sldChg chg="modSp ord">
        <pc:chgData name="Bhavesh Suneja" userId="S::bhavesh.suneja@studentambassadors.com::b5d65079-28a6-4eb3-87b9-bffa6b603dee" providerId="AD" clId="Web-{E9DA0DE0-7AE3-4C18-396B-A197A567035A}" dt="2021-11-01T20:41:51.300" v="719" actId="20577"/>
        <pc:sldMkLst>
          <pc:docMk/>
          <pc:sldMk cId="916218856" sldId="265"/>
        </pc:sldMkLst>
        <pc:spChg chg="mod">
          <ac:chgData name="Bhavesh Suneja" userId="S::bhavesh.suneja@studentambassadors.com::b5d65079-28a6-4eb3-87b9-bffa6b603dee" providerId="AD" clId="Web-{E9DA0DE0-7AE3-4C18-396B-A197A567035A}" dt="2021-11-01T20:41:51.300" v="719" actId="20577"/>
          <ac:spMkLst>
            <pc:docMk/>
            <pc:sldMk cId="916218856" sldId="265"/>
            <ac:spMk id="24" creationId="{5ED4DF2A-64E1-4551-80B1-6108514600BD}"/>
          </ac:spMkLst>
        </pc:spChg>
      </pc:sldChg>
      <pc:sldChg chg="addSp delSp">
        <pc:chgData name="Bhavesh Suneja" userId="S::bhavesh.suneja@studentambassadors.com::b5d65079-28a6-4eb3-87b9-bffa6b603dee" providerId="AD" clId="Web-{E9DA0DE0-7AE3-4C18-396B-A197A567035A}" dt="2021-11-01T17:59:57.990" v="273"/>
        <pc:sldMkLst>
          <pc:docMk/>
          <pc:sldMk cId="4075283148" sldId="267"/>
        </pc:sldMkLst>
        <pc:spChg chg="add del">
          <ac:chgData name="Bhavesh Suneja" userId="S::bhavesh.suneja@studentambassadors.com::b5d65079-28a6-4eb3-87b9-bffa6b603dee" providerId="AD" clId="Web-{E9DA0DE0-7AE3-4C18-396B-A197A567035A}" dt="2021-11-01T17:59:57.990" v="273"/>
          <ac:spMkLst>
            <pc:docMk/>
            <pc:sldMk cId="4075283148" sldId="267"/>
            <ac:spMk id="2" creationId="{2B3AB2DE-360C-481E-91C3-D5503C2382C9}"/>
          </ac:spMkLst>
        </pc:spChg>
      </pc:sldChg>
      <pc:sldChg chg="addSp delSp modSp mod setBg">
        <pc:chgData name="Bhavesh Suneja" userId="S::bhavesh.suneja@studentambassadors.com::b5d65079-28a6-4eb3-87b9-bffa6b603dee" providerId="AD" clId="Web-{E9DA0DE0-7AE3-4C18-396B-A197A567035A}" dt="2021-11-01T17:12:50.858" v="261" actId="1076"/>
        <pc:sldMkLst>
          <pc:docMk/>
          <pc:sldMk cId="3877860339" sldId="268"/>
        </pc:sldMkLst>
        <pc:spChg chg="del">
          <ac:chgData name="Bhavesh Suneja" userId="S::bhavesh.suneja@studentambassadors.com::b5d65079-28a6-4eb3-87b9-bffa6b603dee" providerId="AD" clId="Web-{E9DA0DE0-7AE3-4C18-396B-A197A567035A}" dt="2021-11-01T16:26:32.025" v="0"/>
          <ac:spMkLst>
            <pc:docMk/>
            <pc:sldMk cId="3877860339" sldId="268"/>
            <ac:spMk id="2" creationId="{6F0C2EFA-BDD1-45DE-85D5-E7FD13858939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16:26:33.025" v="1"/>
          <ac:spMkLst>
            <pc:docMk/>
            <pc:sldMk cId="3877860339" sldId="268"/>
            <ac:spMk id="3" creationId="{A91BFD41-0394-4889-AB25-6584A05AABAC}"/>
          </ac:spMkLst>
        </pc:spChg>
        <pc:spChg chg="add del mod">
          <ac:chgData name="Bhavesh Suneja" userId="S::bhavesh.suneja@studentambassadors.com::b5d65079-28a6-4eb3-87b9-bffa6b603dee" providerId="AD" clId="Web-{E9DA0DE0-7AE3-4C18-396B-A197A567035A}" dt="2021-11-01T16:56:15.594" v="105"/>
          <ac:spMkLst>
            <pc:docMk/>
            <pc:sldMk cId="3877860339" sldId="268"/>
            <ac:spMk id="7" creationId="{47F3972C-B870-467E-A96D-D26700DD4AA6}"/>
          </ac:spMkLst>
        </pc:spChg>
        <pc:spChg chg="add del mod">
          <ac:chgData name="Bhavesh Suneja" userId="S::bhavesh.suneja@studentambassadors.com::b5d65079-28a6-4eb3-87b9-bffa6b603dee" providerId="AD" clId="Web-{E9DA0DE0-7AE3-4C18-396B-A197A567035A}" dt="2021-11-01T16:56:15.594" v="104"/>
          <ac:spMkLst>
            <pc:docMk/>
            <pc:sldMk cId="3877860339" sldId="268"/>
            <ac:spMk id="8" creationId="{7108ED7B-C0BB-4076-9DE0-2DBA41EE65E9}"/>
          </ac:spMkLst>
        </pc:spChg>
        <pc:spChg chg="add del mod">
          <ac:chgData name="Bhavesh Suneja" userId="S::bhavesh.suneja@studentambassadors.com::b5d65079-28a6-4eb3-87b9-bffa6b603dee" providerId="AD" clId="Web-{E9DA0DE0-7AE3-4C18-396B-A197A567035A}" dt="2021-11-01T17:06:05.627" v="204"/>
          <ac:spMkLst>
            <pc:docMk/>
            <pc:sldMk cId="3877860339" sldId="268"/>
            <ac:spMk id="9" creationId="{B8B74E4F-6336-4FF8-9CBF-6730151E07A8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7:06:58.348" v="234" actId="1076"/>
          <ac:spMkLst>
            <pc:docMk/>
            <pc:sldMk cId="3877860339" sldId="268"/>
            <ac:spMk id="10" creationId="{93364BE1-2E45-4A93-84EF-835FF93767AE}"/>
          </ac:spMkLst>
        </pc:spChg>
        <pc:spChg chg="add">
          <ac:chgData name="Bhavesh Suneja" userId="S::bhavesh.suneja@studentambassadors.com::b5d65079-28a6-4eb3-87b9-bffa6b603dee" providerId="AD" clId="Web-{E9DA0DE0-7AE3-4C18-396B-A197A567035A}" dt="2021-11-01T16:56:35.110" v="108"/>
          <ac:spMkLst>
            <pc:docMk/>
            <pc:sldMk cId="3877860339" sldId="268"/>
            <ac:spMk id="11" creationId="{0B761509-3B9A-49A6-A84B-C3D86811697D}"/>
          </ac:spMkLst>
        </pc:spChg>
        <pc:spChg chg="add">
          <ac:chgData name="Bhavesh Suneja" userId="S::bhavesh.suneja@studentambassadors.com::b5d65079-28a6-4eb3-87b9-bffa6b603dee" providerId="AD" clId="Web-{E9DA0DE0-7AE3-4C18-396B-A197A567035A}" dt="2021-11-01T16:56:35.110" v="108"/>
          <ac:spMkLst>
            <pc:docMk/>
            <pc:sldMk cId="3877860339" sldId="268"/>
            <ac:spMk id="13" creationId="{91DE43FD-EB47-414A-B0AB-169B0FFFA527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6:57:19.299" v="115" actId="1076"/>
          <ac:spMkLst>
            <pc:docMk/>
            <pc:sldMk cId="3877860339" sldId="268"/>
            <ac:spMk id="14" creationId="{3F2E139A-2B0F-4C05-9974-C403CD4DD34D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6:57:43.800" v="125" actId="20577"/>
          <ac:spMkLst>
            <pc:docMk/>
            <pc:sldMk cId="3877860339" sldId="268"/>
            <ac:spMk id="18" creationId="{4CEC3085-301A-4D69-AA23-62E97AA76BD8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16:58:27.082" v="127"/>
          <ac:spMkLst>
            <pc:docMk/>
            <pc:sldMk cId="3877860339" sldId="268"/>
            <ac:spMk id="19" creationId="{3F2E139A-2B0F-4C05-9974-C403CD4DD34D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16:58:27.082" v="127"/>
          <ac:spMkLst>
            <pc:docMk/>
            <pc:sldMk cId="3877860339" sldId="268"/>
            <ac:spMk id="20" creationId="{4CEC3085-301A-4D69-AA23-62E97AA76BD8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16:58:32.973" v="129"/>
          <ac:spMkLst>
            <pc:docMk/>
            <pc:sldMk cId="3877860339" sldId="268"/>
            <ac:spMk id="21" creationId="{3F2E139A-2B0F-4C05-9974-C403CD4DD34D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16:58:32.973" v="129"/>
          <ac:spMkLst>
            <pc:docMk/>
            <pc:sldMk cId="3877860339" sldId="268"/>
            <ac:spMk id="22" creationId="{4CEC3085-301A-4D69-AA23-62E97AA76BD8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7:12:40.952" v="260" actId="1076"/>
          <ac:spMkLst>
            <pc:docMk/>
            <pc:sldMk cId="3877860339" sldId="268"/>
            <ac:spMk id="23" creationId="{EA602A0C-2179-4984-A958-78F3792763ED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7:12:50.858" v="261" actId="1076"/>
          <ac:spMkLst>
            <pc:docMk/>
            <pc:sldMk cId="3877860339" sldId="268"/>
            <ac:spMk id="24" creationId="{CD26B692-246F-4E54-A85E-F4502FCD642B}"/>
          </ac:spMkLst>
        </pc:spChg>
        <pc:grpChg chg="add">
          <ac:chgData name="Bhavesh Suneja" userId="S::bhavesh.suneja@studentambassadors.com::b5d65079-28a6-4eb3-87b9-bffa6b603dee" providerId="AD" clId="Web-{E9DA0DE0-7AE3-4C18-396B-A197A567035A}" dt="2021-11-01T16:56:35.110" v="108"/>
          <ac:grpSpMkLst>
            <pc:docMk/>
            <pc:sldMk cId="3877860339" sldId="268"/>
            <ac:grpSpMk id="15" creationId="{58495BCC-CE77-4CC2-952E-846F41119FD5}"/>
          </ac:grpSpMkLst>
        </pc:grpChg>
        <pc:picChg chg="add del mod">
          <ac:chgData name="Bhavesh Suneja" userId="S::bhavesh.suneja@studentambassadors.com::b5d65079-28a6-4eb3-87b9-bffa6b603dee" providerId="AD" clId="Web-{E9DA0DE0-7AE3-4C18-396B-A197A567035A}" dt="2021-11-01T16:32:38.739" v="15"/>
          <ac:picMkLst>
            <pc:docMk/>
            <pc:sldMk cId="3877860339" sldId="268"/>
            <ac:picMk id="4" creationId="{DDE017A0-2783-4380-842F-6541B2D490C4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16:36:42.746" v="20"/>
          <ac:picMkLst>
            <pc:docMk/>
            <pc:sldMk cId="3877860339" sldId="268"/>
            <ac:picMk id="5" creationId="{252D86CF-90BD-426A-AFAD-F4B098C84609}"/>
          </ac:picMkLst>
        </pc:picChg>
        <pc:picChg chg="add mod">
          <ac:chgData name="Bhavesh Suneja" userId="S::bhavesh.suneja@studentambassadors.com::b5d65079-28a6-4eb3-87b9-bffa6b603dee" providerId="AD" clId="Web-{E9DA0DE0-7AE3-4C18-396B-A197A567035A}" dt="2021-11-01T16:56:52.283" v="111" actId="1076"/>
          <ac:picMkLst>
            <pc:docMk/>
            <pc:sldMk cId="3877860339" sldId="268"/>
            <ac:picMk id="6" creationId="{475673AA-8281-45CC-8DC4-3ADE67925E79}"/>
          </ac:picMkLst>
        </pc:picChg>
      </pc:sldChg>
      <pc:sldChg chg="delSp del">
        <pc:chgData name="Bhavesh Suneja" userId="S::bhavesh.suneja@studentambassadors.com::b5d65079-28a6-4eb3-87b9-bffa6b603dee" providerId="AD" clId="Web-{E9DA0DE0-7AE3-4C18-396B-A197A567035A}" dt="2021-11-01T17:07:42.974" v="252"/>
        <pc:sldMkLst>
          <pc:docMk/>
          <pc:sldMk cId="2297420732" sldId="269"/>
        </pc:sldMkLst>
        <pc:spChg chg="del">
          <ac:chgData name="Bhavesh Suneja" userId="S::bhavesh.suneja@studentambassadors.com::b5d65079-28a6-4eb3-87b9-bffa6b603dee" providerId="AD" clId="Web-{E9DA0DE0-7AE3-4C18-396B-A197A567035A}" dt="2021-11-01T17:07:16.520" v="235"/>
          <ac:spMkLst>
            <pc:docMk/>
            <pc:sldMk cId="2297420732" sldId="269"/>
            <ac:spMk id="2" creationId="{35BEB941-5D77-49B3-933C-77CBC24021BA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17:07:17.489" v="236"/>
          <ac:spMkLst>
            <pc:docMk/>
            <pc:sldMk cId="2297420732" sldId="269"/>
            <ac:spMk id="3" creationId="{FEB52F30-3201-430B-BAAB-E67B8B314BC4}"/>
          </ac:spMkLst>
        </pc:spChg>
      </pc:sldChg>
      <pc:sldChg chg="addSp delSp modSp ord">
        <pc:chgData name="Bhavesh Suneja" userId="S::bhavesh.suneja@studentambassadors.com::b5d65079-28a6-4eb3-87b9-bffa6b603dee" providerId="AD" clId="Web-{E9DA0DE0-7AE3-4C18-396B-A197A567035A}" dt="2021-11-01T20:32:53.506" v="638" actId="1076"/>
        <pc:sldMkLst>
          <pc:docMk/>
          <pc:sldMk cId="482561804" sldId="270"/>
        </pc:sldMkLst>
        <pc:spChg chg="mod">
          <ac:chgData name="Bhavesh Suneja" userId="S::bhavesh.suneja@studentambassadors.com::b5d65079-28a6-4eb3-87b9-bffa6b603dee" providerId="AD" clId="Web-{E9DA0DE0-7AE3-4C18-396B-A197A567035A}" dt="2021-11-01T17:07:59.146" v="255" actId="20577"/>
          <ac:spMkLst>
            <pc:docMk/>
            <pc:sldMk cId="482561804" sldId="270"/>
            <ac:spMk id="2" creationId="{5C511191-6B95-41C7-BD4E-5ED2F11AB013}"/>
          </ac:spMkLst>
        </pc:spChg>
        <pc:spChg chg="del mod">
          <ac:chgData name="Bhavesh Suneja" userId="S::bhavesh.suneja@studentambassadors.com::b5d65079-28a6-4eb3-87b9-bffa6b603dee" providerId="AD" clId="Web-{E9DA0DE0-7AE3-4C18-396B-A197A567035A}" dt="2021-11-01T17:08:01.318" v="256"/>
          <ac:spMkLst>
            <pc:docMk/>
            <pc:sldMk cId="482561804" sldId="270"/>
            <ac:spMk id="3" creationId="{5192FD4A-228C-4B93-B5E8-452410C4F79B}"/>
          </ac:spMkLst>
        </pc:spChg>
        <pc:spChg chg="add mod">
          <ac:chgData name="Bhavesh Suneja" userId="S::bhavesh.suneja@studentambassadors.com::b5d65079-28a6-4eb3-87b9-bffa6b603dee" providerId="AD" clId="Web-{E9DA0DE0-7AE3-4C18-396B-A197A567035A}" dt="2021-11-01T19:42:17.965" v="317" actId="20577"/>
          <ac:spMkLst>
            <pc:docMk/>
            <pc:sldMk cId="482561804" sldId="270"/>
            <ac:spMk id="3" creationId="{82E3E5CB-FD15-4927-9678-24CEE90DC4E8}"/>
          </ac:spMkLst>
        </pc:spChg>
        <pc:spChg chg="mod">
          <ac:chgData name="Bhavesh Suneja" userId="S::bhavesh.suneja@studentambassadors.com::b5d65079-28a6-4eb3-87b9-bffa6b603dee" providerId="AD" clId="Web-{E9DA0DE0-7AE3-4C18-396B-A197A567035A}" dt="2021-11-01T17:57:14.063" v="270" actId="1076"/>
          <ac:spMkLst>
            <pc:docMk/>
            <pc:sldMk cId="482561804" sldId="270"/>
            <ac:spMk id="3" creationId="{89944062-9E36-471F-83F0-131283D7E1C7}"/>
          </ac:spMkLst>
        </pc:spChg>
        <pc:spChg chg="mod">
          <ac:chgData name="Bhavesh Suneja" userId="S::bhavesh.suneja@studentambassadors.com::b5d65079-28a6-4eb3-87b9-bffa6b603dee" providerId="AD" clId="Web-{E9DA0DE0-7AE3-4C18-396B-A197A567035A}" dt="2021-11-01T20:32:53.444" v="637" actId="20577"/>
          <ac:spMkLst>
            <pc:docMk/>
            <pc:sldMk cId="482561804" sldId="270"/>
            <ac:spMk id="4" creationId="{2478BFD1-CFB2-4227-93C2-ED03439277B9}"/>
          </ac:spMkLst>
        </pc:spChg>
        <pc:picChg chg="mod">
          <ac:chgData name="Bhavesh Suneja" userId="S::bhavesh.suneja@studentambassadors.com::b5d65079-28a6-4eb3-87b9-bffa6b603dee" providerId="AD" clId="Web-{E9DA0DE0-7AE3-4C18-396B-A197A567035A}" dt="2021-11-01T18:48:38.010" v="290" actId="14100"/>
          <ac:picMkLst>
            <pc:docMk/>
            <pc:sldMk cId="482561804" sldId="270"/>
            <ac:picMk id="5" creationId="{CB26F454-6ACC-49EB-8D68-21EBF850F6FF}"/>
          </ac:picMkLst>
        </pc:picChg>
        <pc:picChg chg="mod">
          <ac:chgData name="Bhavesh Suneja" userId="S::bhavesh.suneja@studentambassadors.com::b5d65079-28a6-4eb3-87b9-bffa6b603dee" providerId="AD" clId="Web-{E9DA0DE0-7AE3-4C18-396B-A197A567035A}" dt="2021-11-01T20:05:23.076" v="319" actId="1076"/>
          <ac:picMkLst>
            <pc:docMk/>
            <pc:sldMk cId="482561804" sldId="270"/>
            <ac:picMk id="7" creationId="{2B3F4D0D-02AD-456F-B997-79AD36EDCC6C}"/>
          </ac:picMkLst>
        </pc:picChg>
        <pc:picChg chg="mod">
          <ac:chgData name="Bhavesh Suneja" userId="S::bhavesh.suneja@studentambassadors.com::b5d65079-28a6-4eb3-87b9-bffa6b603dee" providerId="AD" clId="Web-{E9DA0DE0-7AE3-4C18-396B-A197A567035A}" dt="2021-11-01T19:41:41.605" v="299" actId="1076"/>
          <ac:picMkLst>
            <pc:docMk/>
            <pc:sldMk cId="482561804" sldId="270"/>
            <ac:picMk id="8" creationId="{7A18001C-CD4D-4906-B0AC-34B138851ED9}"/>
          </ac:picMkLst>
        </pc:picChg>
        <pc:picChg chg="del mod">
          <ac:chgData name="Bhavesh Suneja" userId="S::bhavesh.suneja@studentambassadors.com::b5d65079-28a6-4eb3-87b9-bffa6b603dee" providerId="AD" clId="Web-{E9DA0DE0-7AE3-4C18-396B-A197A567035A}" dt="2021-11-01T20:32:30.380" v="632"/>
          <ac:picMkLst>
            <pc:docMk/>
            <pc:sldMk cId="482561804" sldId="270"/>
            <ac:picMk id="11" creationId="{24AA420E-5EC4-4E6D-AF79-670E9DAD7208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20:12:35.712" v="343"/>
          <ac:picMkLst>
            <pc:docMk/>
            <pc:sldMk cId="482561804" sldId="270"/>
            <ac:picMk id="23" creationId="{312D3B5F-78BB-4436-90F5-7EF7F18161C8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20:12:19.680" v="336"/>
          <ac:picMkLst>
            <pc:docMk/>
            <pc:sldMk cId="482561804" sldId="270"/>
            <ac:picMk id="24" creationId="{182E8111-21E7-4286-8C5E-EFE0C2C82F36}"/>
          </ac:picMkLst>
        </pc:picChg>
        <pc:picChg chg="add mod">
          <ac:chgData name="Bhavesh Suneja" userId="S::bhavesh.suneja@studentambassadors.com::b5d65079-28a6-4eb3-87b9-bffa6b603dee" providerId="AD" clId="Web-{E9DA0DE0-7AE3-4C18-396B-A197A567035A}" dt="2021-11-01T20:32:53.506" v="638" actId="1076"/>
          <ac:picMkLst>
            <pc:docMk/>
            <pc:sldMk cId="482561804" sldId="270"/>
            <ac:picMk id="27" creationId="{1323B532-FCE1-48EA-9346-A37A19C75793}"/>
          </ac:picMkLst>
        </pc:picChg>
      </pc:sldChg>
      <pc:sldChg chg="modSp">
        <pc:chgData name="Bhavesh Suneja" userId="S::bhavesh.suneja@studentambassadors.com::b5d65079-28a6-4eb3-87b9-bffa6b603dee" providerId="AD" clId="Web-{E9DA0DE0-7AE3-4C18-396B-A197A567035A}" dt="2021-11-01T18:48:51.541" v="291" actId="1076"/>
        <pc:sldMkLst>
          <pc:docMk/>
          <pc:sldMk cId="3091068027" sldId="271"/>
        </pc:sldMkLst>
        <pc:spChg chg="mod">
          <ac:chgData name="Bhavesh Suneja" userId="S::bhavesh.suneja@studentambassadors.com::b5d65079-28a6-4eb3-87b9-bffa6b603dee" providerId="AD" clId="Web-{E9DA0DE0-7AE3-4C18-396B-A197A567035A}" dt="2021-11-01T18:48:51.541" v="291" actId="1076"/>
          <ac:spMkLst>
            <pc:docMk/>
            <pc:sldMk cId="3091068027" sldId="271"/>
            <ac:spMk id="3" creationId="{D5E43DEB-D127-4DFB-97B9-0C29CA5A9C9A}"/>
          </ac:spMkLst>
        </pc:spChg>
      </pc:sldChg>
      <pc:sldChg chg="modSp">
        <pc:chgData name="Bhavesh Suneja" userId="S::bhavesh.suneja@studentambassadors.com::b5d65079-28a6-4eb3-87b9-bffa6b603dee" providerId="AD" clId="Web-{E9DA0DE0-7AE3-4C18-396B-A197A567035A}" dt="2021-11-01T18:54:23.988" v="296" actId="20577"/>
        <pc:sldMkLst>
          <pc:docMk/>
          <pc:sldMk cId="1206727845" sldId="273"/>
        </pc:sldMkLst>
        <pc:spChg chg="mod">
          <ac:chgData name="Bhavesh Suneja" userId="S::bhavesh.suneja@studentambassadors.com::b5d65079-28a6-4eb3-87b9-bffa6b603dee" providerId="AD" clId="Web-{E9DA0DE0-7AE3-4C18-396B-A197A567035A}" dt="2021-11-01T17:08:13.694" v="259" actId="20577"/>
          <ac:spMkLst>
            <pc:docMk/>
            <pc:sldMk cId="1206727845" sldId="273"/>
            <ac:spMk id="2" creationId="{0625BF4B-ABA6-594C-8D61-D407A41B5E49}"/>
          </ac:spMkLst>
        </pc:spChg>
        <pc:spChg chg="mod">
          <ac:chgData name="Bhavesh Suneja" userId="S::bhavesh.suneja@studentambassadors.com::b5d65079-28a6-4eb3-87b9-bffa6b603dee" providerId="AD" clId="Web-{E9DA0DE0-7AE3-4C18-396B-A197A567035A}" dt="2021-11-01T18:54:23.988" v="296" actId="20577"/>
          <ac:spMkLst>
            <pc:docMk/>
            <pc:sldMk cId="1206727845" sldId="273"/>
            <ac:spMk id="2054" creationId="{53595C4C-D1BB-7E44-801E-48A9E2C38A55}"/>
          </ac:spMkLst>
        </pc:spChg>
      </pc:sldChg>
      <pc:sldChg chg="addSp delSp modSp add replId">
        <pc:chgData name="Bhavesh Suneja" userId="S::bhavesh.suneja@studentambassadors.com::b5d65079-28a6-4eb3-87b9-bffa6b603dee" providerId="AD" clId="Web-{E9DA0DE0-7AE3-4C18-396B-A197A567035A}" dt="2021-11-01T18:43:32.485" v="275"/>
        <pc:sldMkLst>
          <pc:docMk/>
          <pc:sldMk cId="1207607389" sldId="276"/>
        </pc:sldMkLst>
        <pc:spChg chg="add del">
          <ac:chgData name="Bhavesh Suneja" userId="S::bhavesh.suneja@studentambassadors.com::b5d65079-28a6-4eb3-87b9-bffa6b603dee" providerId="AD" clId="Web-{E9DA0DE0-7AE3-4C18-396B-A197A567035A}" dt="2021-11-01T18:43:32.485" v="275"/>
          <ac:spMkLst>
            <pc:docMk/>
            <pc:sldMk cId="1207607389" sldId="276"/>
            <ac:spMk id="5" creationId="{DF2223C7-B114-4589-BA51-8DDA8DF2C044}"/>
          </ac:spMkLst>
        </pc:spChg>
        <pc:spChg chg="mod">
          <ac:chgData name="Bhavesh Suneja" userId="S::bhavesh.suneja@studentambassadors.com::b5d65079-28a6-4eb3-87b9-bffa6b603dee" providerId="AD" clId="Web-{E9DA0DE0-7AE3-4C18-396B-A197A567035A}" dt="2021-11-01T17:50:47.333" v="269" actId="20577"/>
          <ac:spMkLst>
            <pc:docMk/>
            <pc:sldMk cId="1207607389" sldId="276"/>
            <ac:spMk id="10" creationId="{93364BE1-2E45-4A93-84EF-835FF93767AE}"/>
          </ac:spMkLst>
        </pc:spChg>
        <pc:spChg chg="del mod">
          <ac:chgData name="Bhavesh Suneja" userId="S::bhavesh.suneja@studentambassadors.com::b5d65079-28a6-4eb3-87b9-bffa6b603dee" providerId="AD" clId="Web-{E9DA0DE0-7AE3-4C18-396B-A197A567035A}" dt="2021-11-01T17:07:36.255" v="247"/>
          <ac:spMkLst>
            <pc:docMk/>
            <pc:sldMk cId="1207607389" sldId="276"/>
            <ac:spMk id="14" creationId="{3F2E139A-2B0F-4C05-9974-C403CD4DD34D}"/>
          </ac:spMkLst>
        </pc:spChg>
        <pc:spChg chg="del mod">
          <ac:chgData name="Bhavesh Suneja" userId="S::bhavesh.suneja@studentambassadors.com::b5d65079-28a6-4eb3-87b9-bffa6b603dee" providerId="AD" clId="Web-{E9DA0DE0-7AE3-4C18-396B-A197A567035A}" dt="2021-11-01T17:07:39.099" v="249"/>
          <ac:spMkLst>
            <pc:docMk/>
            <pc:sldMk cId="1207607389" sldId="276"/>
            <ac:spMk id="18" creationId="{4CEC3085-301A-4D69-AA23-62E97AA76BD8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17:07:41.458" v="251"/>
          <ac:spMkLst>
            <pc:docMk/>
            <pc:sldMk cId="1207607389" sldId="276"/>
            <ac:spMk id="23" creationId="{EA602A0C-2179-4984-A958-78F3792763ED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17:07:40.302" v="250"/>
          <ac:spMkLst>
            <pc:docMk/>
            <pc:sldMk cId="1207607389" sldId="276"/>
            <ac:spMk id="24" creationId="{CD26B692-246F-4E54-A85E-F4502FCD642B}"/>
          </ac:spMkLst>
        </pc:spChg>
        <pc:picChg chg="mod">
          <ac:chgData name="Bhavesh Suneja" userId="S::bhavesh.suneja@studentambassadors.com::b5d65079-28a6-4eb3-87b9-bffa6b603dee" providerId="AD" clId="Web-{E9DA0DE0-7AE3-4C18-396B-A197A567035A}" dt="2021-11-01T17:48:45.657" v="263" actId="1076"/>
          <ac:picMkLst>
            <pc:docMk/>
            <pc:sldMk cId="1207607389" sldId="276"/>
            <ac:picMk id="4" creationId="{C110373D-B7DF-44B8-9102-6294A321E774}"/>
          </ac:picMkLst>
        </pc:picChg>
        <pc:picChg chg="del">
          <ac:chgData name="Bhavesh Suneja" userId="S::bhavesh.suneja@studentambassadors.com::b5d65079-28a6-4eb3-87b9-bffa6b603dee" providerId="AD" clId="Web-{E9DA0DE0-7AE3-4C18-396B-A197A567035A}" dt="2021-11-01T17:07:33.927" v="245"/>
          <ac:picMkLst>
            <pc:docMk/>
            <pc:sldMk cId="1207607389" sldId="276"/>
            <ac:picMk id="6" creationId="{475673AA-8281-45CC-8DC4-3ADE67925E79}"/>
          </ac:picMkLst>
        </pc:picChg>
      </pc:sldChg>
      <pc:sldChg chg="new del">
        <pc:chgData name="Bhavesh Suneja" userId="S::bhavesh.suneja@studentambassadors.com::b5d65079-28a6-4eb3-87b9-bffa6b603dee" providerId="AD" clId="Web-{E9DA0DE0-7AE3-4C18-396B-A197A567035A}" dt="2021-11-01T18:50:56.060" v="293"/>
        <pc:sldMkLst>
          <pc:docMk/>
          <pc:sldMk cId="3128147107" sldId="277"/>
        </pc:sldMkLst>
      </pc:sldChg>
      <pc:sldChg chg="addSp delSp modSp new mod setBg">
        <pc:chgData name="Bhavesh Suneja" userId="S::bhavesh.suneja@studentambassadors.com::b5d65079-28a6-4eb3-87b9-bffa6b603dee" providerId="AD" clId="Web-{E9DA0DE0-7AE3-4C18-396B-A197A567035A}" dt="2021-11-01T20:41:09.987" v="697" actId="20577"/>
        <pc:sldMkLst>
          <pc:docMk/>
          <pc:sldMk cId="3623656328" sldId="277"/>
        </pc:sldMkLst>
        <pc:spChg chg="del">
          <ac:chgData name="Bhavesh Suneja" userId="S::bhavesh.suneja@studentambassadors.com::b5d65079-28a6-4eb3-87b9-bffa6b603dee" providerId="AD" clId="Web-{E9DA0DE0-7AE3-4C18-396B-A197A567035A}" dt="2021-11-01T20:12:25.930" v="338"/>
          <ac:spMkLst>
            <pc:docMk/>
            <pc:sldMk cId="3623656328" sldId="277"/>
            <ac:spMk id="2" creationId="{7787EC18-B5CA-4BF7-B469-2AAAD8CCF9BC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20:12:24.071" v="337"/>
          <ac:spMkLst>
            <pc:docMk/>
            <pc:sldMk cId="3623656328" sldId="277"/>
            <ac:spMk id="3" creationId="{6CD803CB-4DEC-48D4-9578-C41A022C6DC9}"/>
          </ac:spMkLst>
        </pc:spChg>
        <pc:spChg chg="add del mod">
          <ac:chgData name="Bhavesh Suneja" userId="S::bhavesh.suneja@studentambassadors.com::b5d65079-28a6-4eb3-87b9-bffa6b603dee" providerId="AD" clId="Web-{E9DA0DE0-7AE3-4C18-396B-A197A567035A}" dt="2021-11-01T20:13:36.604" v="350"/>
          <ac:spMkLst>
            <pc:docMk/>
            <pc:sldMk cId="3623656328" sldId="277"/>
            <ac:spMk id="6" creationId="{8B98A3E6-1645-4A9F-8DB0-13BC0E6D0CE8}"/>
          </ac:spMkLst>
        </pc:spChg>
        <pc:spChg chg="mod">
          <ac:chgData name="Bhavesh Suneja" userId="S::bhavesh.suneja@studentambassadors.com::b5d65079-28a6-4eb3-87b9-bffa6b603dee" providerId="AD" clId="Web-{E9DA0DE0-7AE3-4C18-396B-A197A567035A}" dt="2021-11-01T20:41:09.987" v="697" actId="20577"/>
          <ac:spMkLst>
            <pc:docMk/>
            <pc:sldMk cId="3623656328" sldId="277"/>
            <ac:spMk id="7" creationId="{8522E585-15F9-4836-A191-269DCB017A1F}"/>
          </ac:spMkLst>
        </pc:spChg>
        <pc:picChg chg="add mod">
          <ac:chgData name="Bhavesh Suneja" userId="S::bhavesh.suneja@studentambassadors.com::b5d65079-28a6-4eb3-87b9-bffa6b603dee" providerId="AD" clId="Web-{E9DA0DE0-7AE3-4C18-396B-A197A567035A}" dt="2021-11-01T20:23:08.727" v="440" actId="1076"/>
          <ac:picMkLst>
            <pc:docMk/>
            <pc:sldMk cId="3623656328" sldId="277"/>
            <ac:picMk id="4" creationId="{6D7DF061-6A87-46FB-BBFB-E1AAD32DFD9A}"/>
          </ac:picMkLst>
        </pc:picChg>
        <pc:picChg chg="add mod">
          <ac:chgData name="Bhavesh Suneja" userId="S::bhavesh.suneja@studentambassadors.com::b5d65079-28a6-4eb3-87b9-bffa6b603dee" providerId="AD" clId="Web-{E9DA0DE0-7AE3-4C18-396B-A197A567035A}" dt="2021-11-01T20:13:47.807" v="353" actId="1076"/>
          <ac:picMkLst>
            <pc:docMk/>
            <pc:sldMk cId="3623656328" sldId="277"/>
            <ac:picMk id="5" creationId="{0BE9EE69-E2D5-480C-BC1A-421DDAE65311}"/>
          </ac:picMkLst>
        </pc:picChg>
      </pc:sldChg>
      <pc:sldChg chg="addSp delSp modSp new mod setBg">
        <pc:chgData name="Bhavesh Suneja" userId="S::bhavesh.suneja@studentambassadors.com::b5d65079-28a6-4eb3-87b9-bffa6b603dee" providerId="AD" clId="Web-{E9DA0DE0-7AE3-4C18-396B-A197A567035A}" dt="2021-11-01T20:40:12.282" v="669" actId="14100"/>
        <pc:sldMkLst>
          <pc:docMk/>
          <pc:sldMk cId="3589013291" sldId="278"/>
        </pc:sldMkLst>
        <pc:spChg chg="del">
          <ac:chgData name="Bhavesh Suneja" userId="S::bhavesh.suneja@studentambassadors.com::b5d65079-28a6-4eb3-87b9-bffa6b603dee" providerId="AD" clId="Web-{E9DA0DE0-7AE3-4C18-396B-A197A567035A}" dt="2021-11-01T20:33:05.834" v="641"/>
          <ac:spMkLst>
            <pc:docMk/>
            <pc:sldMk cId="3589013291" sldId="278"/>
            <ac:spMk id="2" creationId="{80DA371D-B0DC-4834-B3AD-CB8332D99A73}"/>
          </ac:spMkLst>
        </pc:spChg>
        <pc:spChg chg="del">
          <ac:chgData name="Bhavesh Suneja" userId="S::bhavesh.suneja@studentambassadors.com::b5d65079-28a6-4eb3-87b9-bffa6b603dee" providerId="AD" clId="Web-{E9DA0DE0-7AE3-4C18-396B-A197A567035A}" dt="2021-11-01T20:33:02.022" v="640"/>
          <ac:spMkLst>
            <pc:docMk/>
            <pc:sldMk cId="3589013291" sldId="278"/>
            <ac:spMk id="3" creationId="{E398FA2E-F97D-429A-A88C-B60619149E50}"/>
          </ac:spMkLst>
        </pc:spChg>
        <pc:picChg chg="del mod">
          <ac:chgData name="Bhavesh Suneja" userId="S::bhavesh.suneja@studentambassadors.com::b5d65079-28a6-4eb3-87b9-bffa6b603dee" providerId="AD" clId="Web-{E9DA0DE0-7AE3-4C18-396B-A197A567035A}" dt="2021-11-01T20:37:49.091" v="657"/>
          <ac:picMkLst>
            <pc:docMk/>
            <pc:sldMk cId="3589013291" sldId="278"/>
            <ac:picMk id="3" creationId="{BC233E2A-FEB1-4541-B52C-E17DB1A23F31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20:33:59.648" v="654"/>
          <ac:picMkLst>
            <pc:docMk/>
            <pc:sldMk cId="3589013291" sldId="278"/>
            <ac:picMk id="4" creationId="{BCF1D88A-2C8C-42D3-9DF9-1E86FDD25E9A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20:39:51.782" v="661"/>
          <ac:picMkLst>
            <pc:docMk/>
            <pc:sldMk cId="3589013291" sldId="278"/>
            <ac:picMk id="5" creationId="{29B930D4-82EE-4CE0-9215-22B39B6F1840}"/>
          </ac:picMkLst>
        </pc:picChg>
        <pc:picChg chg="add del mod">
          <ac:chgData name="Bhavesh Suneja" userId="S::bhavesh.suneja@studentambassadors.com::b5d65079-28a6-4eb3-87b9-bffa6b603dee" providerId="AD" clId="Web-{E9DA0DE0-7AE3-4C18-396B-A197A567035A}" dt="2021-11-01T20:33:59.648" v="653"/>
          <ac:picMkLst>
            <pc:docMk/>
            <pc:sldMk cId="3589013291" sldId="278"/>
            <ac:picMk id="5" creationId="{ED09D7D3-610F-46ED-B1B8-F1D41AD01AB7}"/>
          </ac:picMkLst>
        </pc:picChg>
        <pc:picChg chg="add mod">
          <ac:chgData name="Bhavesh Suneja" userId="S::bhavesh.suneja@studentambassadors.com::b5d65079-28a6-4eb3-87b9-bffa6b603dee" providerId="AD" clId="Web-{E9DA0DE0-7AE3-4C18-396B-A197A567035A}" dt="2021-11-01T20:40:07.157" v="666" actId="1076"/>
          <ac:picMkLst>
            <pc:docMk/>
            <pc:sldMk cId="3589013291" sldId="278"/>
            <ac:picMk id="6" creationId="{3231B159-4DA5-4766-BF4A-625C4B7852CB}"/>
          </ac:picMkLst>
        </pc:picChg>
        <pc:picChg chg="add mod">
          <ac:chgData name="Bhavesh Suneja" userId="S::bhavesh.suneja@studentambassadors.com::b5d65079-28a6-4eb3-87b9-bffa6b603dee" providerId="AD" clId="Web-{E9DA0DE0-7AE3-4C18-396B-A197A567035A}" dt="2021-11-01T20:40:12.282" v="669" actId="14100"/>
          <ac:picMkLst>
            <pc:docMk/>
            <pc:sldMk cId="3589013291" sldId="278"/>
            <ac:picMk id="7" creationId="{971F0C9A-9B98-41F8-A978-6E1F1279E47F}"/>
          </ac:picMkLst>
        </pc:picChg>
      </pc:sldChg>
      <pc:sldChg chg="addSp delSp modSp new mod setBg">
        <pc:chgData name="Bhavesh Suneja" userId="S::bhavesh.suneja@studentambassadors.com::b5d65079-28a6-4eb3-87b9-bffa6b603dee" providerId="AD" clId="Web-{E9DA0DE0-7AE3-4C18-396B-A197A567035A}" dt="2021-11-01T20:52:17.018" v="748" actId="1076"/>
        <pc:sldMkLst>
          <pc:docMk/>
          <pc:sldMk cId="1828717138" sldId="279"/>
        </pc:sldMkLst>
        <pc:spChg chg="mod">
          <ac:chgData name="Bhavesh Suneja" userId="S::bhavesh.suneja@studentambassadors.com::b5d65079-28a6-4eb3-87b9-bffa6b603dee" providerId="AD" clId="Web-{E9DA0DE0-7AE3-4C18-396B-A197A567035A}" dt="2021-11-01T20:52:06.971" v="746"/>
          <ac:spMkLst>
            <pc:docMk/>
            <pc:sldMk cId="1828717138" sldId="279"/>
            <ac:spMk id="2" creationId="{ACC4228E-96DA-400E-A26B-C957B7EC9C92}"/>
          </ac:spMkLst>
        </pc:spChg>
        <pc:spChg chg="del mod">
          <ac:chgData name="Bhavesh Suneja" userId="S::bhavesh.suneja@studentambassadors.com::b5d65079-28a6-4eb3-87b9-bffa6b603dee" providerId="AD" clId="Web-{E9DA0DE0-7AE3-4C18-396B-A197A567035A}" dt="2021-11-01T20:45:01.226" v="735"/>
          <ac:spMkLst>
            <pc:docMk/>
            <pc:sldMk cId="1828717138" sldId="279"/>
            <ac:spMk id="3" creationId="{17F0BDF6-99E0-4275-82FD-5A56F96DD28B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20:51:50.486" v="741"/>
          <ac:spMkLst>
            <pc:docMk/>
            <pc:sldMk cId="1828717138" sldId="279"/>
            <ac:spMk id="7" creationId="{A4AC5506-6312-4701-8D3C-40187889A947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20:51:58.564" v="743"/>
          <ac:spMkLst>
            <pc:docMk/>
            <pc:sldMk cId="1828717138" sldId="279"/>
            <ac:spMk id="8" creationId="{53F29798-D584-4792-9B62-3F5F5C36D619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20:52:06.955" v="745"/>
          <ac:spMkLst>
            <pc:docMk/>
            <pc:sldMk cId="1828717138" sldId="279"/>
            <ac:spMk id="9" creationId="{53F29798-D584-4792-9B62-3F5F5C36D619}"/>
          </ac:spMkLst>
        </pc:spChg>
        <pc:spChg chg="add del">
          <ac:chgData name="Bhavesh Suneja" userId="S::bhavesh.suneja@studentambassadors.com::b5d65079-28a6-4eb3-87b9-bffa6b603dee" providerId="AD" clId="Web-{E9DA0DE0-7AE3-4C18-396B-A197A567035A}" dt="2021-11-01T20:51:47.283" v="739"/>
          <ac:spMkLst>
            <pc:docMk/>
            <pc:sldMk cId="1828717138" sldId="279"/>
            <ac:spMk id="10" creationId="{A4AC5506-6312-4701-8D3C-40187889A947}"/>
          </ac:spMkLst>
        </pc:spChg>
        <pc:spChg chg="add">
          <ac:chgData name="Bhavesh Suneja" userId="S::bhavesh.suneja@studentambassadors.com::b5d65079-28a6-4eb3-87b9-bffa6b603dee" providerId="AD" clId="Web-{E9DA0DE0-7AE3-4C18-396B-A197A567035A}" dt="2021-11-01T20:52:06.971" v="746"/>
          <ac:spMkLst>
            <pc:docMk/>
            <pc:sldMk cId="1828717138" sldId="279"/>
            <ac:spMk id="11" creationId="{53F29798-D584-4792-9B62-3F5F5C36D619}"/>
          </ac:spMkLst>
        </pc:spChg>
        <pc:graphicFrameChg chg="add mod modGraphic">
          <ac:chgData name="Bhavesh Suneja" userId="S::bhavesh.suneja@studentambassadors.com::b5d65079-28a6-4eb3-87b9-bffa6b603dee" providerId="AD" clId="Web-{E9DA0DE0-7AE3-4C18-396B-A197A567035A}" dt="2021-11-01T20:52:17.018" v="748" actId="1076"/>
          <ac:graphicFrameMkLst>
            <pc:docMk/>
            <pc:sldMk cId="1828717138" sldId="279"/>
            <ac:graphicFrameMk id="5" creationId="{209493A4-34DF-4349-A3D6-43DEF8726C63}"/>
          </ac:graphicFrameMkLst>
        </pc:graphicFrameChg>
      </pc:sldChg>
    </pc:docChg>
  </pc:docChgLst>
  <pc:docChgLst>
    <pc:chgData name="Bhavesh Suneja" userId="S::bhavesh.suneja@studentambassadors.com::b5d65079-28a6-4eb3-87b9-bffa6b603dee" providerId="AD" clId="Web-{4855E134-5615-FA14-3523-D6C6D4843C42}"/>
    <pc:docChg chg="modSld">
      <pc:chgData name="Bhavesh Suneja" userId="S::bhavesh.suneja@studentambassadors.com::b5d65079-28a6-4eb3-87b9-bffa6b603dee" providerId="AD" clId="Web-{4855E134-5615-FA14-3523-D6C6D4843C42}" dt="2021-10-31T07:32:30.038" v="61" actId="20577"/>
      <pc:docMkLst>
        <pc:docMk/>
      </pc:docMkLst>
      <pc:sldChg chg="addSp modSp">
        <pc:chgData name="Bhavesh Suneja" userId="S::bhavesh.suneja@studentambassadors.com::b5d65079-28a6-4eb3-87b9-bffa6b603dee" providerId="AD" clId="Web-{4855E134-5615-FA14-3523-D6C6D4843C42}" dt="2021-10-31T07:21:07.438" v="27" actId="1076"/>
        <pc:sldMkLst>
          <pc:docMk/>
          <pc:sldMk cId="3897686569" sldId="258"/>
        </pc:sldMkLst>
        <pc:spChg chg="add">
          <ac:chgData name="Bhavesh Suneja" userId="S::bhavesh.suneja@studentambassadors.com::b5d65079-28a6-4eb3-87b9-bffa6b603dee" providerId="AD" clId="Web-{4855E134-5615-FA14-3523-D6C6D4843C42}" dt="2021-10-31T07:18:36.665" v="2"/>
          <ac:spMkLst>
            <pc:docMk/>
            <pc:sldMk cId="3897686569" sldId="258"/>
            <ac:spMk id="3" creationId="{022D81B5-ED93-428E-A42C-CDE059A4C95E}"/>
          </ac:spMkLst>
        </pc:spChg>
        <pc:spChg chg="mod">
          <ac:chgData name="Bhavesh Suneja" userId="S::bhavesh.suneja@studentambassadors.com::b5d65079-28a6-4eb3-87b9-bffa6b603dee" providerId="AD" clId="Web-{4855E134-5615-FA14-3523-D6C6D4843C42}" dt="2021-10-31T07:21:07.438" v="27" actId="1076"/>
          <ac:spMkLst>
            <pc:docMk/>
            <pc:sldMk cId="3897686569" sldId="258"/>
            <ac:spMk id="5" creationId="{21C9B7AB-0CE8-4E13-95A0-1873DB8DDFEC}"/>
          </ac:spMkLst>
        </pc:spChg>
      </pc:sldChg>
      <pc:sldChg chg="modSp">
        <pc:chgData name="Bhavesh Suneja" userId="S::bhavesh.suneja@studentambassadors.com::b5d65079-28a6-4eb3-87b9-bffa6b603dee" providerId="AD" clId="Web-{4855E134-5615-FA14-3523-D6C6D4843C42}" dt="2021-10-31T07:32:30.038" v="61" actId="20577"/>
        <pc:sldMkLst>
          <pc:docMk/>
          <pc:sldMk cId="1868230267" sldId="272"/>
        </pc:sldMkLst>
        <pc:spChg chg="mod">
          <ac:chgData name="Bhavesh Suneja" userId="S::bhavesh.suneja@studentambassadors.com::b5d65079-28a6-4eb3-87b9-bffa6b603dee" providerId="AD" clId="Web-{4855E134-5615-FA14-3523-D6C6D4843C42}" dt="2021-10-31T07:32:30.038" v="61" actId="20577"/>
          <ac:spMkLst>
            <pc:docMk/>
            <pc:sldMk cId="1868230267" sldId="272"/>
            <ac:spMk id="13" creationId="{608A411A-14DD-438E-9E83-4BD024D214B2}"/>
          </ac:spMkLst>
        </pc:spChg>
      </pc:sldChg>
    </pc:docChg>
  </pc:docChgLst>
  <pc:docChgLst>
    <pc:chgData name="NAMRATA.AGRAWAL@studentambassadors.com" userId="6ea99b14-f0f6-4777-9777-d2ec9dffcc2b" providerId="ADAL" clId="{809F4549-6667-EE4F-920F-C2881C4BC68E}"/>
    <pc:docChg chg="modSld">
      <pc:chgData name="NAMRATA.AGRAWAL@studentambassadors.com" userId="6ea99b14-f0f6-4777-9777-d2ec9dffcc2b" providerId="ADAL" clId="{809F4549-6667-EE4F-920F-C2881C4BC68E}" dt="2022-03-21T10:46:37.620" v="22" actId="20577"/>
      <pc:docMkLst>
        <pc:docMk/>
      </pc:docMkLst>
      <pc:sldChg chg="modSp">
        <pc:chgData name="NAMRATA.AGRAWAL@studentambassadors.com" userId="6ea99b14-f0f6-4777-9777-d2ec9dffcc2b" providerId="ADAL" clId="{809F4549-6667-EE4F-920F-C2881C4BC68E}" dt="2022-03-21T10:46:37.620" v="22" actId="20577"/>
        <pc:sldMkLst>
          <pc:docMk/>
          <pc:sldMk cId="3897686569" sldId="258"/>
        </pc:sldMkLst>
        <pc:spChg chg="mod">
          <ac:chgData name="NAMRATA.AGRAWAL@studentambassadors.com" userId="6ea99b14-f0f6-4777-9777-d2ec9dffcc2b" providerId="ADAL" clId="{809F4549-6667-EE4F-920F-C2881C4BC68E}" dt="2022-03-21T10:46:37.620" v="22" actId="20577"/>
          <ac:spMkLst>
            <pc:docMk/>
            <pc:sldMk cId="3897686569" sldId="258"/>
            <ac:spMk id="5" creationId="{21C9B7AB-0CE8-4E13-95A0-1873DB8DDFEC}"/>
          </ac:spMkLst>
        </pc:spChg>
      </pc:sldChg>
    </pc:docChg>
  </pc:docChgLst>
  <pc:docChgLst>
    <pc:chgData name="Devansu Yadav" userId="S::devansu.yadav@studentambassadors.com::bf429908-ac4e-418b-9cd7-6c7aa6cd2c6e" providerId="AD" clId="Web-{F1D45F1C-9A43-F0AE-88E9-A8CAC89DCE50}"/>
    <pc:docChg chg="modSld">
      <pc:chgData name="Devansu Yadav" userId="S::devansu.yadav@studentambassadors.com::bf429908-ac4e-418b-9cd7-6c7aa6cd2c6e" providerId="AD" clId="Web-{F1D45F1C-9A43-F0AE-88E9-A8CAC89DCE50}" dt="2021-10-31T10:56:52.287" v="796" actId="1076"/>
      <pc:docMkLst>
        <pc:docMk/>
      </pc:docMkLst>
      <pc:sldChg chg="delSp modSp">
        <pc:chgData name="Devansu Yadav" userId="S::devansu.yadav@studentambassadors.com::bf429908-ac4e-418b-9cd7-6c7aa6cd2c6e" providerId="AD" clId="Web-{F1D45F1C-9A43-F0AE-88E9-A8CAC89DCE50}" dt="2021-10-31T07:22:09.334" v="3" actId="20577"/>
        <pc:sldMkLst>
          <pc:docMk/>
          <pc:sldMk cId="3897686569" sldId="258"/>
        </pc:sldMkLst>
        <pc:spChg chg="del">
          <ac:chgData name="Devansu Yadav" userId="S::devansu.yadav@studentambassadors.com::bf429908-ac4e-418b-9cd7-6c7aa6cd2c6e" providerId="AD" clId="Web-{F1D45F1C-9A43-F0AE-88E9-A8CAC89DCE50}" dt="2021-10-31T07:19:44.205" v="0"/>
          <ac:spMkLst>
            <pc:docMk/>
            <pc:sldMk cId="3897686569" sldId="258"/>
            <ac:spMk id="3" creationId="{022D81B5-ED93-428E-A42C-CDE059A4C95E}"/>
          </ac:spMkLst>
        </pc:spChg>
        <pc:spChg chg="mod">
          <ac:chgData name="Devansu Yadav" userId="S::devansu.yadav@studentambassadors.com::bf429908-ac4e-418b-9cd7-6c7aa6cd2c6e" providerId="AD" clId="Web-{F1D45F1C-9A43-F0AE-88E9-A8CAC89DCE50}" dt="2021-10-31T07:22:09.334" v="3" actId="20577"/>
          <ac:spMkLst>
            <pc:docMk/>
            <pc:sldMk cId="3897686569" sldId="258"/>
            <ac:spMk id="5" creationId="{21C9B7AB-0CE8-4E13-95A0-1873DB8DDFEC}"/>
          </ac:spMkLst>
        </pc:spChg>
      </pc:sldChg>
      <pc:sldChg chg="addSp delSp modSp mod addAnim setClrOvrMap delDesignElem chgLayout">
        <pc:chgData name="Devansu Yadav" userId="S::devansu.yadav@studentambassadors.com::bf429908-ac4e-418b-9cd7-6c7aa6cd2c6e" providerId="AD" clId="Web-{F1D45F1C-9A43-F0AE-88E9-A8CAC89DCE50}" dt="2021-10-31T10:56:52.287" v="796" actId="1076"/>
        <pc:sldMkLst>
          <pc:docMk/>
          <pc:sldMk cId="4294852747" sldId="259"/>
        </pc:sldMkLst>
        <pc:spChg chg="mod ord">
          <ac:chgData name="Devansu Yadav" userId="S::devansu.yadav@studentambassadors.com::bf429908-ac4e-418b-9cd7-6c7aa6cd2c6e" providerId="AD" clId="Web-{F1D45F1C-9A43-F0AE-88E9-A8CAC89DCE50}" dt="2021-10-31T09:55:43.957" v="500" actId="14100"/>
          <ac:spMkLst>
            <pc:docMk/>
            <pc:sldMk cId="4294852747" sldId="259"/>
            <ac:spMk id="2" creationId="{BEF9BB4D-64AB-4662-9B54-7336A0567A2F}"/>
          </ac:spMkLst>
        </pc:spChg>
        <pc:spChg chg="add mod">
          <ac:chgData name="Devansu Yadav" userId="S::devansu.yadav@studentambassadors.com::bf429908-ac4e-418b-9cd7-6c7aa6cd2c6e" providerId="AD" clId="Web-{F1D45F1C-9A43-F0AE-88E9-A8CAC89DCE50}" dt="2021-10-31T10:44:53.062" v="682" actId="1076"/>
          <ac:spMkLst>
            <pc:docMk/>
            <pc:sldMk cId="4294852747" sldId="259"/>
            <ac:spMk id="3" creationId="{7A5356FF-66C6-4C10-8614-5AFB3981DBD9}"/>
          </ac:spMkLst>
        </pc:spChg>
        <pc:spChg chg="add del mod ord">
          <ac:chgData name="Devansu Yadav" userId="S::devansu.yadav@studentambassadors.com::bf429908-ac4e-418b-9cd7-6c7aa6cd2c6e" providerId="AD" clId="Web-{F1D45F1C-9A43-F0AE-88E9-A8CAC89DCE50}" dt="2021-10-31T09:24:40.780" v="396"/>
          <ac:spMkLst>
            <pc:docMk/>
            <pc:sldMk cId="4294852747" sldId="259"/>
            <ac:spMk id="3" creationId="{82FE5487-1F44-432E-BAC1-200C432B5555}"/>
          </ac:spMkLst>
        </pc:spChg>
        <pc:spChg chg="add mod">
          <ac:chgData name="Devansu Yadav" userId="S::devansu.yadav@studentambassadors.com::bf429908-ac4e-418b-9cd7-6c7aa6cd2c6e" providerId="AD" clId="Web-{F1D45F1C-9A43-F0AE-88E9-A8CAC89DCE50}" dt="2021-10-31T10:44:57.312" v="683" actId="1076"/>
          <ac:spMkLst>
            <pc:docMk/>
            <pc:sldMk cId="4294852747" sldId="259"/>
            <ac:spMk id="4" creationId="{B336A90A-A3FD-4951-8D43-6A7E9AD810CC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66" v="390"/>
          <ac:spMkLst>
            <pc:docMk/>
            <pc:sldMk cId="4294852747" sldId="259"/>
            <ac:spMk id="9" creationId="{0671A8AE-40A1-4631-A6B8-581AFF065482}"/>
          </ac:spMkLst>
        </pc:spChg>
        <pc:spChg chg="add">
          <ac:chgData name="Devansu Yadav" userId="S::devansu.yadav@studentambassadors.com::bf429908-ac4e-418b-9cd7-6c7aa6cd2c6e" providerId="AD" clId="Web-{F1D45F1C-9A43-F0AE-88E9-A8CAC89DCE50}" dt="2021-10-31T09:24:59.874" v="399"/>
          <ac:spMkLst>
            <pc:docMk/>
            <pc:sldMk cId="4294852747" sldId="259"/>
            <ac:spMk id="10" creationId="{0671A8AE-40A1-4631-A6B8-581AFF065482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66" v="390"/>
          <ac:spMkLst>
            <pc:docMk/>
            <pc:sldMk cId="4294852747" sldId="259"/>
            <ac:spMk id="11" creationId="{AB58EF07-17C2-48CF-ABB0-EEF1F17CB8F0}"/>
          </ac:spMkLst>
        </pc:spChg>
        <pc:spChg chg="add mod">
          <ac:chgData name="Devansu Yadav" userId="S::devansu.yadav@studentambassadors.com::bf429908-ac4e-418b-9cd7-6c7aa6cd2c6e" providerId="AD" clId="Web-{F1D45F1C-9A43-F0AE-88E9-A8CAC89DCE50}" dt="2021-10-31T10:44:46.624" v="680" actId="1076"/>
          <ac:spMkLst>
            <pc:docMk/>
            <pc:sldMk cId="4294852747" sldId="259"/>
            <ac:spMk id="11" creationId="{B0A56C07-6683-457B-9261-D55A07FC4815}"/>
          </ac:spMkLst>
        </pc:spChg>
        <pc:spChg chg="add">
          <ac:chgData name="Devansu Yadav" userId="S::devansu.yadav@studentambassadors.com::bf429908-ac4e-418b-9cd7-6c7aa6cd2c6e" providerId="AD" clId="Web-{F1D45F1C-9A43-F0AE-88E9-A8CAC89DCE50}" dt="2021-10-31T09:24:59.874" v="399"/>
          <ac:spMkLst>
            <pc:docMk/>
            <pc:sldMk cId="4294852747" sldId="259"/>
            <ac:spMk id="12" creationId="{AB58EF07-17C2-48CF-ABB0-EEF1F17CB8F0}"/>
          </ac:spMkLst>
        </pc:spChg>
        <pc:spChg chg="add mod">
          <ac:chgData name="Devansu Yadav" userId="S::devansu.yadav@studentambassadors.com::bf429908-ac4e-418b-9cd7-6c7aa6cd2c6e" providerId="AD" clId="Web-{F1D45F1C-9A43-F0AE-88E9-A8CAC89DCE50}" dt="2021-10-31T10:56:52.287" v="796" actId="1076"/>
          <ac:spMkLst>
            <pc:docMk/>
            <pc:sldMk cId="4294852747" sldId="259"/>
            <ac:spMk id="13" creationId="{28DA7D88-7B74-4F45-854F-64E513642FBD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66" v="390"/>
          <ac:spMkLst>
            <pc:docMk/>
            <pc:sldMk cId="4294852747" sldId="259"/>
            <ac:spMk id="13" creationId="{AF2F604E-43BE-4DC3-B983-E071523364F8}"/>
          </ac:spMkLst>
        </pc:spChg>
        <pc:spChg chg="add">
          <ac:chgData name="Devansu Yadav" userId="S::devansu.yadav@studentambassadors.com::bf429908-ac4e-418b-9cd7-6c7aa6cd2c6e" providerId="AD" clId="Web-{F1D45F1C-9A43-F0AE-88E9-A8CAC89DCE50}" dt="2021-10-31T09:24:59.874" v="399"/>
          <ac:spMkLst>
            <pc:docMk/>
            <pc:sldMk cId="4294852747" sldId="259"/>
            <ac:spMk id="14" creationId="{AF2F604E-43BE-4DC3-B983-E071523364F8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66" v="390"/>
          <ac:spMkLst>
            <pc:docMk/>
            <pc:sldMk cId="4294852747" sldId="259"/>
            <ac:spMk id="15" creationId="{08C9B587-E65E-4B52-B37C-ABEBB6E87928}"/>
          </ac:spMkLst>
        </pc:spChg>
        <pc:spChg chg="add">
          <ac:chgData name="Devansu Yadav" userId="S::devansu.yadav@studentambassadors.com::bf429908-ac4e-418b-9cd7-6c7aa6cd2c6e" providerId="AD" clId="Web-{F1D45F1C-9A43-F0AE-88E9-A8CAC89DCE50}" dt="2021-10-31T09:24:59.874" v="399"/>
          <ac:spMkLst>
            <pc:docMk/>
            <pc:sldMk cId="4294852747" sldId="259"/>
            <ac:spMk id="16" creationId="{08C9B587-E65E-4B52-B37C-ABEBB6E87928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54.061" v="398"/>
          <ac:spMkLst>
            <pc:docMk/>
            <pc:sldMk cId="4294852747" sldId="259"/>
            <ac:spMk id="17" creationId="{0671A8AE-40A1-4631-A6B8-581AFF065482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54.061" v="398"/>
          <ac:spMkLst>
            <pc:docMk/>
            <pc:sldMk cId="4294852747" sldId="259"/>
            <ac:spMk id="18" creationId="{AB58EF07-17C2-48CF-ABB0-EEF1F17CB8F0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54.061" v="398"/>
          <ac:spMkLst>
            <pc:docMk/>
            <pc:sldMk cId="4294852747" sldId="259"/>
            <ac:spMk id="19" creationId="{AF2F604E-43BE-4DC3-B983-E071523364F8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51" v="389"/>
          <ac:spMkLst>
            <pc:docMk/>
            <pc:sldMk cId="4294852747" sldId="259"/>
            <ac:spMk id="20" creationId="{E91DC736-0EF8-4F87-9146-EBF1D2EE4D3D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54.061" v="398"/>
          <ac:spMkLst>
            <pc:docMk/>
            <pc:sldMk cId="4294852747" sldId="259"/>
            <ac:spMk id="21" creationId="{08C9B587-E65E-4B52-B37C-ABEBB6E87928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51" v="389"/>
          <ac:spMkLst>
            <pc:docMk/>
            <pc:sldMk cId="4294852747" sldId="259"/>
            <ac:spMk id="22" creationId="{097CD68E-23E3-4007-8847-CD0944C4F7BE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51" v="389"/>
          <ac:spMkLst>
            <pc:docMk/>
            <pc:sldMk cId="4294852747" sldId="259"/>
            <ac:spMk id="24" creationId="{AF2F604E-43BE-4DC3-B983-E071523364F8}"/>
          </ac:spMkLst>
        </pc:spChg>
        <pc:spChg chg="add del">
          <ac:chgData name="Devansu Yadav" userId="S::devansu.yadav@studentambassadors.com::bf429908-ac4e-418b-9cd7-6c7aa6cd2c6e" providerId="AD" clId="Web-{F1D45F1C-9A43-F0AE-88E9-A8CAC89DCE50}" dt="2021-10-31T09:24:05.451" v="389"/>
          <ac:spMkLst>
            <pc:docMk/>
            <pc:sldMk cId="4294852747" sldId="259"/>
            <ac:spMk id="26" creationId="{08C9B587-E65E-4B52-B37C-ABEBB6E87928}"/>
          </ac:spMkLst>
        </pc:spChg>
        <pc:picChg chg="mod">
          <ac:chgData name="Devansu Yadav" userId="S::devansu.yadav@studentambassadors.com::bf429908-ac4e-418b-9cd7-6c7aa6cd2c6e" providerId="AD" clId="Web-{F1D45F1C-9A43-F0AE-88E9-A8CAC89DCE50}" dt="2021-10-31T09:24:05.466" v="390"/>
          <ac:picMkLst>
            <pc:docMk/>
            <pc:sldMk cId="4294852747" sldId="259"/>
            <ac:picMk id="5" creationId="{3CCAF15A-BE19-4700-AB96-DB826AC04844}"/>
          </ac:picMkLst>
        </pc:picChg>
      </pc:sldChg>
      <pc:sldChg chg="addSp modSp">
        <pc:chgData name="Devansu Yadav" userId="S::devansu.yadav@studentambassadors.com::bf429908-ac4e-418b-9cd7-6c7aa6cd2c6e" providerId="AD" clId="Web-{F1D45F1C-9A43-F0AE-88E9-A8CAC89DCE50}" dt="2021-10-31T07:59:26.229" v="384" actId="20577"/>
        <pc:sldMkLst>
          <pc:docMk/>
          <pc:sldMk cId="1868230267" sldId="272"/>
        </pc:sldMkLst>
        <pc:spChg chg="add mod">
          <ac:chgData name="Devansu Yadav" userId="S::devansu.yadav@studentambassadors.com::bf429908-ac4e-418b-9cd7-6c7aa6cd2c6e" providerId="AD" clId="Web-{F1D45F1C-9A43-F0AE-88E9-A8CAC89DCE50}" dt="2021-10-31T07:59:26.229" v="384" actId="20577"/>
          <ac:spMkLst>
            <pc:docMk/>
            <pc:sldMk cId="1868230267" sldId="272"/>
            <ac:spMk id="3" creationId="{FF0FC2FE-7339-40D9-A815-A24ED8BC2EB2}"/>
          </ac:spMkLst>
        </pc:spChg>
        <pc:spChg chg="mod">
          <ac:chgData name="Devansu Yadav" userId="S::devansu.yadav@studentambassadors.com::bf429908-ac4e-418b-9cd7-6c7aa6cd2c6e" providerId="AD" clId="Web-{F1D45F1C-9A43-F0AE-88E9-A8CAC89DCE50}" dt="2021-10-31T07:59:07.682" v="378" actId="20577"/>
          <ac:spMkLst>
            <pc:docMk/>
            <pc:sldMk cId="1868230267" sldId="272"/>
            <ac:spMk id="13" creationId="{608A411A-14DD-438E-9E83-4BD024D214B2}"/>
          </ac:spMkLst>
        </pc:spChg>
      </pc:sldChg>
    </pc:docChg>
  </pc:docChgLst>
  <pc:docChgLst>
    <pc:chgData name="Devansu Yadav" userId="S::devansu.yadav@studentambassadors.com::bf429908-ac4e-418b-9cd7-6c7aa6cd2c6e" providerId="AD" clId="Web-{953DFBD0-7AED-13E4-65BD-3FD96EA53D92}"/>
    <pc:docChg chg="modSld">
      <pc:chgData name="Devansu Yadav" userId="S::devansu.yadav@studentambassadors.com::bf429908-ac4e-418b-9cd7-6c7aa6cd2c6e" providerId="AD" clId="Web-{953DFBD0-7AED-13E4-65BD-3FD96EA53D92}" dt="2021-11-02T05:57:29.570" v="3" actId="1076"/>
      <pc:docMkLst>
        <pc:docMk/>
      </pc:docMkLst>
      <pc:sldChg chg="modSp">
        <pc:chgData name="Devansu Yadav" userId="S::devansu.yadav@studentambassadors.com::bf429908-ac4e-418b-9cd7-6c7aa6cd2c6e" providerId="AD" clId="Web-{953DFBD0-7AED-13E4-65BD-3FD96EA53D92}" dt="2021-11-02T05:57:29.570" v="3" actId="1076"/>
        <pc:sldMkLst>
          <pc:docMk/>
          <pc:sldMk cId="3091068027" sldId="271"/>
        </pc:sldMkLst>
        <pc:spChg chg="mod">
          <ac:chgData name="Devansu Yadav" userId="S::devansu.yadav@studentambassadors.com::bf429908-ac4e-418b-9cd7-6c7aa6cd2c6e" providerId="AD" clId="Web-{953DFBD0-7AED-13E4-65BD-3FD96EA53D92}" dt="2021-11-02T05:57:29.570" v="3" actId="1076"/>
          <ac:spMkLst>
            <pc:docMk/>
            <pc:sldMk cId="3091068027" sldId="271"/>
            <ac:spMk id="3" creationId="{D5E43DEB-D127-4DFB-97B9-0C29CA5A9C9A}"/>
          </ac:spMkLst>
        </pc:spChg>
      </pc:sldChg>
    </pc:docChg>
  </pc:docChgLst>
  <pc:docChgLst>
    <pc:chgData name="Bhavesh Suneja" userId="S::bhavesh.suneja@studentambassadors.com::b5d65079-28a6-4eb3-87b9-bffa6b603dee" providerId="AD" clId="Web-{D63B690B-DE73-31F0-A49A-4E0244AB0D26}"/>
    <pc:docChg chg="modSld">
      <pc:chgData name="Bhavesh Suneja" userId="S::bhavesh.suneja@studentambassadors.com::b5d65079-28a6-4eb3-87b9-bffa6b603dee" providerId="AD" clId="Web-{D63B690B-DE73-31F0-A49A-4E0244AB0D26}" dt="2021-10-31T07:39:43.472" v="8"/>
      <pc:docMkLst>
        <pc:docMk/>
      </pc:docMkLst>
      <pc:sldChg chg="addSp delSp modSp">
        <pc:chgData name="Bhavesh Suneja" userId="S::bhavesh.suneja@studentambassadors.com::b5d65079-28a6-4eb3-87b9-bffa6b603dee" providerId="AD" clId="Web-{D63B690B-DE73-31F0-A49A-4E0244AB0D26}" dt="2021-10-31T07:38:54.939" v="1"/>
        <pc:sldMkLst>
          <pc:docMk/>
          <pc:sldMk cId="1102406271" sldId="264"/>
        </pc:sldMkLst>
        <pc:spChg chg="del">
          <ac:chgData name="Bhavesh Suneja" userId="S::bhavesh.suneja@studentambassadors.com::b5d65079-28a6-4eb3-87b9-bffa6b603dee" providerId="AD" clId="Web-{D63B690B-DE73-31F0-A49A-4E0244AB0D26}" dt="2021-10-31T07:38:50.126" v="0"/>
          <ac:spMkLst>
            <pc:docMk/>
            <pc:sldMk cId="1102406271" sldId="264"/>
            <ac:spMk id="3" creationId="{BB41312C-88A5-4F5E-8BA9-34AF64C1452A}"/>
          </ac:spMkLst>
        </pc:spChg>
        <pc:spChg chg="add mod">
          <ac:chgData name="Bhavesh Suneja" userId="S::bhavesh.suneja@studentambassadors.com::b5d65079-28a6-4eb3-87b9-bffa6b603dee" providerId="AD" clId="Web-{D63B690B-DE73-31F0-A49A-4E0244AB0D26}" dt="2021-10-31T07:38:54.939" v="1"/>
          <ac:spMkLst>
            <pc:docMk/>
            <pc:sldMk cId="1102406271" sldId="264"/>
            <ac:spMk id="6" creationId="{7476117C-B802-4402-8BA6-74355F6DB454}"/>
          </ac:spMkLst>
        </pc:spChg>
        <pc:picChg chg="add del mod ord">
          <ac:chgData name="Bhavesh Suneja" userId="S::bhavesh.suneja@studentambassadors.com::b5d65079-28a6-4eb3-87b9-bffa6b603dee" providerId="AD" clId="Web-{D63B690B-DE73-31F0-A49A-4E0244AB0D26}" dt="2021-10-31T07:38:54.939" v="1"/>
          <ac:picMkLst>
            <pc:docMk/>
            <pc:sldMk cId="1102406271" sldId="264"/>
            <ac:picMk id="4" creationId="{AD7F5F2D-D04B-4AE2-991C-FEEE7D0048C9}"/>
          </ac:picMkLst>
        </pc:picChg>
      </pc:sldChg>
      <pc:sldChg chg="addSp delSp modSp">
        <pc:chgData name="Bhavesh Suneja" userId="S::bhavesh.suneja@studentambassadors.com::b5d65079-28a6-4eb3-87b9-bffa6b603dee" providerId="AD" clId="Web-{D63B690B-DE73-31F0-A49A-4E0244AB0D26}" dt="2021-10-31T07:39:43.472" v="8"/>
        <pc:sldMkLst>
          <pc:docMk/>
          <pc:sldMk cId="1868230267" sldId="272"/>
        </pc:sldMkLst>
        <pc:picChg chg="add del mod">
          <ac:chgData name="Bhavesh Suneja" userId="S::bhavesh.suneja@studentambassadors.com::b5d65079-28a6-4eb3-87b9-bffa6b603dee" providerId="AD" clId="Web-{D63B690B-DE73-31F0-A49A-4E0244AB0D26}" dt="2021-10-31T07:39:43.472" v="8"/>
          <ac:picMkLst>
            <pc:docMk/>
            <pc:sldMk cId="1868230267" sldId="272"/>
            <ac:picMk id="2" creationId="{C3DF818A-EA1A-4017-B7B2-115C3C445390}"/>
          </ac:picMkLst>
        </pc:picChg>
      </pc:sldChg>
    </pc:docChg>
  </pc:docChgLst>
  <pc:docChgLst>
    <pc:chgData name="Kenneth Legaspi" userId="S::kenneth.legaspi@studentambassadors.com::51a483bd-94bd-447e-b0e3-548382720079" providerId="AD" clId="Web-{F9ECA224-0F0E-42B9-AA58-D1EEFCAC7F1B}"/>
    <pc:docChg chg="modSld">
      <pc:chgData name="Kenneth Legaspi" userId="S::kenneth.legaspi@studentambassadors.com::51a483bd-94bd-447e-b0e3-548382720079" providerId="AD" clId="Web-{F9ECA224-0F0E-42B9-AA58-D1EEFCAC7F1B}" dt="2022-03-21T10:53:04.929" v="33" actId="1076"/>
      <pc:docMkLst>
        <pc:docMk/>
      </pc:docMkLst>
      <pc:sldChg chg="addSp delSp modSp">
        <pc:chgData name="Kenneth Legaspi" userId="S::kenneth.legaspi@studentambassadors.com::51a483bd-94bd-447e-b0e3-548382720079" providerId="AD" clId="Web-{F9ECA224-0F0E-42B9-AA58-D1EEFCAC7F1B}" dt="2022-03-21T10:53:04.929" v="33" actId="1076"/>
        <pc:sldMkLst>
          <pc:docMk/>
          <pc:sldMk cId="109857222" sldId="256"/>
        </pc:sldMkLst>
        <pc:spChg chg="add mod">
          <ac:chgData name="Kenneth Legaspi" userId="S::kenneth.legaspi@studentambassadors.com::51a483bd-94bd-447e-b0e3-548382720079" providerId="AD" clId="Web-{F9ECA224-0F0E-42B9-AA58-D1EEFCAC7F1B}" dt="2022-03-21T10:52:06.726" v="23" actId="1076"/>
          <ac:spMkLst>
            <pc:docMk/>
            <pc:sldMk cId="109857222" sldId="256"/>
            <ac:spMk id="7" creationId="{D684F850-F10C-26BD-47E0-0720E3C9F87B}"/>
          </ac:spMkLst>
        </pc:spChg>
        <pc:grpChg chg="add mod">
          <ac:chgData name="Kenneth Legaspi" userId="S::kenneth.legaspi@studentambassadors.com::51a483bd-94bd-447e-b0e3-548382720079" providerId="AD" clId="Web-{F9ECA224-0F0E-42B9-AA58-D1EEFCAC7F1B}" dt="2022-03-21T10:52:48.398" v="30" actId="1076"/>
          <ac:grpSpMkLst>
            <pc:docMk/>
            <pc:sldMk cId="109857222" sldId="256"/>
            <ac:grpSpMk id="9" creationId="{6651A0EF-A60A-915A-47C8-838C0FD10704}"/>
          </ac:grpSpMkLst>
        </pc:grpChg>
        <pc:picChg chg="add del mod">
          <ac:chgData name="Kenneth Legaspi" userId="S::kenneth.legaspi@studentambassadors.com::51a483bd-94bd-447e-b0e3-548382720079" providerId="AD" clId="Web-{F9ECA224-0F0E-42B9-AA58-D1EEFCAC7F1B}" dt="2022-03-21T10:45:51.039" v="6"/>
          <ac:picMkLst>
            <pc:docMk/>
            <pc:sldMk cId="109857222" sldId="256"/>
            <ac:picMk id="3" creationId="{EF399A6A-9F0D-8056-BC19-C1A38D564166}"/>
          </ac:picMkLst>
        </pc:picChg>
        <pc:picChg chg="add del mod">
          <ac:chgData name="Kenneth Legaspi" userId="S::kenneth.legaspi@studentambassadors.com::51a483bd-94bd-447e-b0e3-548382720079" providerId="AD" clId="Web-{F9ECA224-0F0E-42B9-AA58-D1EEFCAC7F1B}" dt="2022-03-21T10:46:00.585" v="8"/>
          <ac:picMkLst>
            <pc:docMk/>
            <pc:sldMk cId="109857222" sldId="256"/>
            <ac:picMk id="4" creationId="{B238725D-7C2C-C85F-4F87-DE1AEFE911D3}"/>
          </ac:picMkLst>
        </pc:picChg>
        <pc:picChg chg="add del mod">
          <ac:chgData name="Kenneth Legaspi" userId="S::kenneth.legaspi@studentambassadors.com::51a483bd-94bd-447e-b0e3-548382720079" providerId="AD" clId="Web-{F9ECA224-0F0E-42B9-AA58-D1EEFCAC7F1B}" dt="2022-03-21T10:51:43.601" v="18"/>
          <ac:picMkLst>
            <pc:docMk/>
            <pc:sldMk cId="109857222" sldId="256"/>
            <ac:picMk id="5" creationId="{B02D1E45-93EA-A57B-DE73-6B6EED8E2C81}"/>
          </ac:picMkLst>
        </pc:picChg>
        <pc:picChg chg="add mod">
          <ac:chgData name="Kenneth Legaspi" userId="S::kenneth.legaspi@studentambassadors.com::51a483bd-94bd-447e-b0e3-548382720079" providerId="AD" clId="Web-{F9ECA224-0F0E-42B9-AA58-D1EEFCAC7F1B}" dt="2022-03-21T10:53:04.929" v="33" actId="1076"/>
          <ac:picMkLst>
            <pc:docMk/>
            <pc:sldMk cId="109857222" sldId="256"/>
            <ac:picMk id="8" creationId="{EA4387D5-C1CE-DEAD-B07E-A97124D151B8}"/>
          </ac:picMkLst>
        </pc:picChg>
        <pc:picChg chg="del">
          <ac:chgData name="Kenneth Legaspi" userId="S::kenneth.legaspi@studentambassadors.com::51a483bd-94bd-447e-b0e3-548382720079" providerId="AD" clId="Web-{F9ECA224-0F0E-42B9-AA58-D1EEFCAC7F1B}" dt="2022-03-21T10:45:35.617" v="2"/>
          <ac:picMkLst>
            <pc:docMk/>
            <pc:sldMk cId="109857222" sldId="256"/>
            <ac:picMk id="12" creationId="{65B22ED9-61E2-4C3F-B21E-78B4A4E71D80}"/>
          </ac:picMkLst>
        </pc:picChg>
      </pc:sldChg>
    </pc:docChg>
  </pc:docChgLst>
  <pc:docChgLst>
    <pc:chgData name="Devansu Yadav" userId="S::devansu.yadav@studentambassadors.com::bf429908-ac4e-418b-9cd7-6c7aa6cd2c6e" providerId="AD" clId="Web-{BEDDCB92-6020-4460-8A95-8E55A79FB3FC}"/>
    <pc:docChg chg="">
      <pc:chgData name="Devansu Yadav" userId="S::devansu.yadav@studentambassadors.com::bf429908-ac4e-418b-9cd7-6c7aa6cd2c6e" providerId="AD" clId="Web-{BEDDCB92-6020-4460-8A95-8E55A79FB3FC}" dt="2022-03-26T12:13:17.353" v="3"/>
      <pc:docMkLst>
        <pc:docMk/>
      </pc:docMkLst>
      <pc:sldChg chg="modCm">
        <pc:chgData name="Devansu Yadav" userId="S::devansu.yadav@studentambassadors.com::bf429908-ac4e-418b-9cd7-6c7aa6cd2c6e" providerId="AD" clId="Web-{BEDDCB92-6020-4460-8A95-8E55A79FB3FC}" dt="2022-03-26T12:10:57.599" v="0"/>
        <pc:sldMkLst>
          <pc:docMk/>
          <pc:sldMk cId="1868230267" sldId="272"/>
        </pc:sldMkLst>
      </pc:sldChg>
      <pc:sldChg chg="modCm">
        <pc:chgData name="Devansu Yadav" userId="S::devansu.yadav@studentambassadors.com::bf429908-ac4e-418b-9cd7-6c7aa6cd2c6e" providerId="AD" clId="Web-{BEDDCB92-6020-4460-8A95-8E55A79FB3FC}" dt="2022-03-26T12:13:17.353" v="3"/>
        <pc:sldMkLst>
          <pc:docMk/>
          <pc:sldMk cId="1206727845" sldId="273"/>
        </pc:sldMkLst>
      </pc:sldChg>
      <pc:sldChg chg="modCm">
        <pc:chgData name="Devansu Yadav" userId="S::devansu.yadav@studentambassadors.com::bf429908-ac4e-418b-9cd7-6c7aa6cd2c6e" providerId="AD" clId="Web-{BEDDCB92-6020-4460-8A95-8E55A79FB3FC}" dt="2022-03-26T12:11:52.492" v="2"/>
        <pc:sldMkLst>
          <pc:docMk/>
          <pc:sldMk cId="2085992097" sldId="280"/>
        </pc:sldMkLst>
      </pc:sldChg>
    </pc:docChg>
  </pc:docChgLst>
  <pc:docChgLst>
    <pc:chgData name="Bhavesh Suneja" userId="S::bhavesh.suneja@studentambassadors.com::b5d65079-28a6-4eb3-87b9-bffa6b603dee" providerId="AD" clId="Web-{0D6DE93F-B064-31A5-AB12-6627C2F071B2}"/>
    <pc:docChg chg="modSld">
      <pc:chgData name="Bhavesh Suneja" userId="S::bhavesh.suneja@studentambassadors.com::b5d65079-28a6-4eb3-87b9-bffa6b603dee" providerId="AD" clId="Web-{0D6DE93F-B064-31A5-AB12-6627C2F071B2}" dt="2021-10-30T17:49:27.608" v="9" actId="20577"/>
      <pc:docMkLst>
        <pc:docMk/>
      </pc:docMkLst>
      <pc:sldChg chg="modSp">
        <pc:chgData name="Bhavesh Suneja" userId="S::bhavesh.suneja@studentambassadors.com::b5d65079-28a6-4eb3-87b9-bffa6b603dee" providerId="AD" clId="Web-{0D6DE93F-B064-31A5-AB12-6627C2F071B2}" dt="2021-10-30T17:49:27.608" v="9" actId="20577"/>
        <pc:sldMkLst>
          <pc:docMk/>
          <pc:sldMk cId="3091068027" sldId="271"/>
        </pc:sldMkLst>
        <pc:spChg chg="mod">
          <ac:chgData name="Bhavesh Suneja" userId="S::bhavesh.suneja@studentambassadors.com::b5d65079-28a6-4eb3-87b9-bffa6b603dee" providerId="AD" clId="Web-{0D6DE93F-B064-31A5-AB12-6627C2F071B2}" dt="2021-10-30T17:49:27.608" v="9" actId="20577"/>
          <ac:spMkLst>
            <pc:docMk/>
            <pc:sldMk cId="3091068027" sldId="271"/>
            <ac:spMk id="3" creationId="{9829F57E-5F76-43AB-9C31-DCE4669956E4}"/>
          </ac:spMkLst>
        </pc:spChg>
      </pc:sldChg>
    </pc:docChg>
  </pc:docChgLst>
  <pc:docChgLst>
    <pc:chgData name="Bhavesh Suneja" userId="S::bhavesh.suneja@studentambassadors.com::b5d65079-28a6-4eb3-87b9-bffa6b603dee" providerId="AD" clId="Web-{46549A00-0890-9F5F-00C9-F2C5D6B33024}"/>
    <pc:docChg chg="modSld">
      <pc:chgData name="Bhavesh Suneja" userId="S::bhavesh.suneja@studentambassadors.com::b5d65079-28a6-4eb3-87b9-bffa6b603dee" providerId="AD" clId="Web-{46549A00-0890-9F5F-00C9-F2C5D6B33024}" dt="2022-03-28T05:52:05.936" v="14" actId="20577"/>
      <pc:docMkLst>
        <pc:docMk/>
      </pc:docMkLst>
      <pc:sldChg chg="modSp">
        <pc:chgData name="Bhavesh Suneja" userId="S::bhavesh.suneja@studentambassadors.com::b5d65079-28a6-4eb3-87b9-bffa6b603dee" providerId="AD" clId="Web-{46549A00-0890-9F5F-00C9-F2C5D6B33024}" dt="2022-03-28T05:52:05.936" v="14" actId="20577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46549A00-0890-9F5F-00C9-F2C5D6B33024}" dt="2022-03-28T05:49:18.587" v="4" actId="20577"/>
          <ac:spMkLst>
            <pc:docMk/>
            <pc:sldMk cId="1365532876" sldId="257"/>
            <ac:spMk id="7" creationId="{C38F7D59-D4DD-4988-AA81-B4715A482D4D}"/>
          </ac:spMkLst>
        </pc:spChg>
        <pc:spChg chg="mod">
          <ac:chgData name="Bhavesh Suneja" userId="S::bhavesh.suneja@studentambassadors.com::b5d65079-28a6-4eb3-87b9-bffa6b603dee" providerId="AD" clId="Web-{46549A00-0890-9F5F-00C9-F2C5D6B33024}" dt="2022-03-28T05:49:03.587" v="0" actId="20577"/>
          <ac:spMkLst>
            <pc:docMk/>
            <pc:sldMk cId="1365532876" sldId="257"/>
            <ac:spMk id="12" creationId="{70CCB1CF-9254-4C14-BCA5-5799986CDF4A}"/>
          </ac:spMkLst>
        </pc:spChg>
        <pc:spChg chg="mod">
          <ac:chgData name="Bhavesh Suneja" userId="S::bhavesh.suneja@studentambassadors.com::b5d65079-28a6-4eb3-87b9-bffa6b603dee" providerId="AD" clId="Web-{46549A00-0890-9F5F-00C9-F2C5D6B33024}" dt="2022-03-28T05:52:02.904" v="12" actId="20577"/>
          <ac:spMkLst>
            <pc:docMk/>
            <pc:sldMk cId="1365532876" sldId="257"/>
            <ac:spMk id="14" creationId="{294FBAFE-0D28-43E0-887E-2D3945C9F7BF}"/>
          </ac:spMkLst>
        </pc:spChg>
        <pc:spChg chg="mod">
          <ac:chgData name="Bhavesh Suneja" userId="S::bhavesh.suneja@studentambassadors.com::b5d65079-28a6-4eb3-87b9-bffa6b603dee" providerId="AD" clId="Web-{46549A00-0890-9F5F-00C9-F2C5D6B33024}" dt="2022-03-28T05:52:05.936" v="14" actId="20577"/>
          <ac:spMkLst>
            <pc:docMk/>
            <pc:sldMk cId="1365532876" sldId="257"/>
            <ac:spMk id="15" creationId="{6BE5EAFD-76D0-410D-BD74-AE9B48652FC0}"/>
          </ac:spMkLst>
        </pc:spChg>
        <pc:spChg chg="mod">
          <ac:chgData name="Bhavesh Suneja" userId="S::bhavesh.suneja@studentambassadors.com::b5d65079-28a6-4eb3-87b9-bffa6b603dee" providerId="AD" clId="Web-{46549A00-0890-9F5F-00C9-F2C5D6B33024}" dt="2022-03-28T05:49:22.478" v="6" actId="20577"/>
          <ac:spMkLst>
            <pc:docMk/>
            <pc:sldMk cId="1365532876" sldId="257"/>
            <ac:spMk id="18" creationId="{CBE53E2A-9E1F-B633-89A1-EE1B551D0E0C}"/>
          </ac:spMkLst>
        </pc:spChg>
      </pc:sldChg>
      <pc:sldChg chg="modSp">
        <pc:chgData name="Bhavesh Suneja" userId="S::bhavesh.suneja@studentambassadors.com::b5d65079-28a6-4eb3-87b9-bffa6b603dee" providerId="AD" clId="Web-{46549A00-0890-9F5F-00C9-F2C5D6B33024}" dt="2022-03-28T05:52:02.154" v="11" actId="1076"/>
        <pc:sldMkLst>
          <pc:docMk/>
          <pc:sldMk cId="3091068027" sldId="271"/>
        </pc:sldMkLst>
        <pc:grpChg chg="mod">
          <ac:chgData name="Bhavesh Suneja" userId="S::bhavesh.suneja@studentambassadors.com::b5d65079-28a6-4eb3-87b9-bffa6b603dee" providerId="AD" clId="Web-{46549A00-0890-9F5F-00C9-F2C5D6B33024}" dt="2022-03-28T05:52:02.154" v="11" actId="1076"/>
          <ac:grpSpMkLst>
            <pc:docMk/>
            <pc:sldMk cId="3091068027" sldId="271"/>
            <ac:grpSpMk id="5" creationId="{AE7B287F-5D61-8ECB-DDF1-F04232AEA329}"/>
          </ac:grpSpMkLst>
        </pc:grpChg>
      </pc:sldChg>
    </pc:docChg>
  </pc:docChgLst>
  <pc:docChgLst>
    <pc:chgData name="Bhavesh Suneja" userId="S::bhavesh.suneja@studentambassadors.com::b5d65079-28a6-4eb3-87b9-bffa6b603dee" providerId="AD" clId="Web-{F4452C33-B1CC-98C1-39B7-E35147B44E69}"/>
    <pc:docChg chg="addSld modSld sldOrd">
      <pc:chgData name="Bhavesh Suneja" userId="S::bhavesh.suneja@studentambassadors.com::b5d65079-28a6-4eb3-87b9-bffa6b603dee" providerId="AD" clId="Web-{F4452C33-B1CC-98C1-39B7-E35147B44E69}" dt="2022-03-26T12:11:52.986" v="78"/>
      <pc:docMkLst>
        <pc:docMk/>
      </pc:docMkLst>
      <pc:sldChg chg="modCm">
        <pc:chgData name="Bhavesh Suneja" userId="S::bhavesh.suneja@studentambassadors.com::b5d65079-28a6-4eb3-87b9-bffa6b603dee" providerId="AD" clId="Web-{F4452C33-B1CC-98C1-39B7-E35147B44E69}" dt="2022-03-26T12:11:52.986" v="78"/>
        <pc:sldMkLst>
          <pc:docMk/>
          <pc:sldMk cId="3897686569" sldId="258"/>
        </pc:sldMkLst>
      </pc:sldChg>
      <pc:sldChg chg="ord">
        <pc:chgData name="Bhavesh Suneja" userId="S::bhavesh.suneja@studentambassadors.com::b5d65079-28a6-4eb3-87b9-bffa6b603dee" providerId="AD" clId="Web-{F4452C33-B1CC-98C1-39B7-E35147B44E69}" dt="2022-03-26T12:07:00.206" v="0"/>
        <pc:sldMkLst>
          <pc:docMk/>
          <pc:sldMk cId="2028337843" sldId="281"/>
        </pc:sldMkLst>
      </pc:sldChg>
      <pc:sldChg chg="addSp delSp modSp add replId delCm">
        <pc:chgData name="Bhavesh Suneja" userId="S::bhavesh.suneja@studentambassadors.com::b5d65079-28a6-4eb3-87b9-bffa6b603dee" providerId="AD" clId="Web-{F4452C33-B1CC-98C1-39B7-E35147B44E69}" dt="2022-03-26T12:11:06.214" v="77" actId="1076"/>
        <pc:sldMkLst>
          <pc:docMk/>
          <pc:sldMk cId="4195510185" sldId="283"/>
        </pc:sldMkLst>
        <pc:spChg chg="mod">
          <ac:chgData name="Bhavesh Suneja" userId="S::bhavesh.suneja@studentambassadors.com::b5d65079-28a6-4eb3-87b9-bffa6b603dee" providerId="AD" clId="Web-{F4452C33-B1CC-98C1-39B7-E35147B44E69}" dt="2022-03-26T12:11:06.214" v="77" actId="1076"/>
          <ac:spMkLst>
            <pc:docMk/>
            <pc:sldMk cId="4195510185" sldId="283"/>
            <ac:spMk id="5" creationId="{F7FAB72C-40BB-42BD-BBA5-A0EB3BCB1DF1}"/>
          </ac:spMkLst>
        </pc:spChg>
        <pc:spChg chg="del">
          <ac:chgData name="Bhavesh Suneja" userId="S::bhavesh.suneja@studentambassadors.com::b5d65079-28a6-4eb3-87b9-bffa6b603dee" providerId="AD" clId="Web-{F4452C33-B1CC-98C1-39B7-E35147B44E69}" dt="2022-03-26T12:07:41.770" v="26"/>
          <ac:spMkLst>
            <pc:docMk/>
            <pc:sldMk cId="4195510185" sldId="283"/>
            <ac:spMk id="6" creationId="{1EB7D907-305E-4686-9A94-A9225A37B18A}"/>
          </ac:spMkLst>
        </pc:spChg>
        <pc:spChg chg="del mod">
          <ac:chgData name="Bhavesh Suneja" userId="S::bhavesh.suneja@studentambassadors.com::b5d65079-28a6-4eb3-87b9-bffa6b603dee" providerId="AD" clId="Web-{F4452C33-B1CC-98C1-39B7-E35147B44E69}" dt="2022-03-26T12:07:39.973" v="25"/>
          <ac:spMkLst>
            <pc:docMk/>
            <pc:sldMk cId="4195510185" sldId="283"/>
            <ac:spMk id="10" creationId="{620A65AC-00EC-2600-FBEE-362F10351245}"/>
          </ac:spMkLst>
        </pc:spChg>
        <pc:spChg chg="del">
          <ac:chgData name="Bhavesh Suneja" userId="S::bhavesh.suneja@studentambassadors.com::b5d65079-28a6-4eb3-87b9-bffa6b603dee" providerId="AD" clId="Web-{F4452C33-B1CC-98C1-39B7-E35147B44E69}" dt="2022-03-26T12:07:37.254" v="22"/>
          <ac:spMkLst>
            <pc:docMk/>
            <pc:sldMk cId="4195510185" sldId="283"/>
            <ac:spMk id="12" creationId="{2139B61E-F991-D4F1-FF13-6F3DA9EA3FB6}"/>
          </ac:spMkLst>
        </pc:spChg>
        <pc:picChg chg="add mod modCrop">
          <ac:chgData name="Bhavesh Suneja" userId="S::bhavesh.suneja@studentambassadors.com::b5d65079-28a6-4eb3-87b9-bffa6b603dee" providerId="AD" clId="Web-{F4452C33-B1CC-98C1-39B7-E35147B44E69}" dt="2022-03-26T12:09:33.742" v="76" actId="1076"/>
          <ac:picMkLst>
            <pc:docMk/>
            <pc:sldMk cId="4195510185" sldId="283"/>
            <ac:picMk id="2" creationId="{7A62834D-08FA-0B8A-A9EF-53ABCA25628B}"/>
          </ac:picMkLst>
        </pc:picChg>
        <pc:picChg chg="del">
          <ac:chgData name="Bhavesh Suneja" userId="S::bhavesh.suneja@studentambassadors.com::b5d65079-28a6-4eb3-87b9-bffa6b603dee" providerId="AD" clId="Web-{F4452C33-B1CC-98C1-39B7-E35147B44E69}" dt="2022-03-26T12:08:01.068" v="56"/>
          <ac:picMkLst>
            <pc:docMk/>
            <pc:sldMk cId="4195510185" sldId="283"/>
            <ac:picMk id="4" creationId="{66E1BC7C-DB8A-4DB3-BA1B-E562F848B541}"/>
          </ac:picMkLst>
        </pc:picChg>
      </pc:sldChg>
    </pc:docChg>
  </pc:docChgLst>
  <pc:docChgLst>
    <pc:chgData name="Bhavesh Suneja" userId="S::bhavesh.suneja@studentambassadors.com::b5d65079-28a6-4eb3-87b9-bffa6b603dee" providerId="AD" clId="Web-{D770F324-A019-21AA-FCAF-298C02B8E890}"/>
    <pc:docChg chg="modSld sldOrd addMainMaster delMainMaster">
      <pc:chgData name="Bhavesh Suneja" userId="S::bhavesh.suneja@studentambassadors.com::b5d65079-28a6-4eb3-87b9-bffa6b603dee" providerId="AD" clId="Web-{D770F324-A019-21AA-FCAF-298C02B8E890}" dt="2021-11-01T21:48:57.739" v="907"/>
      <pc:docMkLst>
        <pc:docMk/>
      </pc:docMkLst>
      <pc:sldChg chg="addSp delSp mod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09857222" sldId="256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09857222" sldId="256"/>
            <ac:spMk id="2" creationId="{00000000-0000-0000-0000-000000000000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05:01.223" v="285" actId="20577"/>
          <ac:spMkLst>
            <pc:docMk/>
            <pc:sldMk cId="109857222" sldId="256"/>
            <ac:spMk id="3" creationId="{B2B6AC4A-1FAA-46DB-ADF2-E3B5F581EF0C}"/>
          </ac:spMkLst>
        </pc:spChg>
        <pc:spChg chg="add">
          <ac:chgData name="Bhavesh Suneja" userId="S::bhavesh.suneja@studentambassadors.com::b5d65079-28a6-4eb3-87b9-bffa6b603dee" providerId="AD" clId="Web-{D770F324-A019-21AA-FCAF-298C02B8E890}" dt="2021-11-01T21:28:29.334" v="676"/>
          <ac:spMkLst>
            <pc:docMk/>
            <pc:sldMk cId="109857222" sldId="256"/>
            <ac:spMk id="11" creationId="{27DA932E-5C2B-4D07-AF27-A13811400158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09857222" sldId="256"/>
            <ac:spMk id="14" creationId="{489B7BFD-8F45-4093-AD9C-91B15B0503D9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09857222" sldId="256"/>
            <ac:spMk id="16" creationId="{94710CDC-1CF9-466E-A5F7-E5972574783F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09857222" sldId="256"/>
            <ac:spMk id="18" creationId="{A229B448-3192-4233-B2C9-F97312F0ABDB}"/>
          </ac:spMkLst>
        </pc:spChg>
        <pc:spChg chg="del topLvl">
          <ac:chgData name="Bhavesh Suneja" userId="S::bhavesh.suneja@studentambassadors.com::b5d65079-28a6-4eb3-87b9-bffa6b603dee" providerId="AD" clId="Web-{D770F324-A019-21AA-FCAF-298C02B8E890}" dt="2021-11-01T21:23:23.233" v="617"/>
          <ac:spMkLst>
            <pc:docMk/>
            <pc:sldMk cId="109857222" sldId="256"/>
            <ac:spMk id="22" creationId="{7DE1123E-105A-46DE-B7FC-D172B94110AF}"/>
          </ac:spMkLst>
        </pc:spChg>
        <pc:spChg chg="del topLvl">
          <ac:chgData name="Bhavesh Suneja" userId="S::bhavesh.suneja@studentambassadors.com::b5d65079-28a6-4eb3-87b9-bffa6b603dee" providerId="AD" clId="Web-{D770F324-A019-21AA-FCAF-298C02B8E890}" dt="2021-11-01T21:23:03.561" v="616"/>
          <ac:spMkLst>
            <pc:docMk/>
            <pc:sldMk cId="109857222" sldId="256"/>
            <ac:spMk id="24" creationId="{815BC412-E4C6-4819-8B93-7561DB667C1E}"/>
          </ac:spMkLst>
        </pc:spChg>
        <pc:grpChg chg="del">
          <ac:chgData name="Bhavesh Suneja" userId="S::bhavesh.suneja@studentambassadors.com::b5d65079-28a6-4eb3-87b9-bffa6b603dee" providerId="AD" clId="Web-{D770F324-A019-21AA-FCAF-298C02B8E890}" dt="2021-11-01T21:23:03.561" v="616"/>
          <ac:grpSpMkLst>
            <pc:docMk/>
            <pc:sldMk cId="109857222" sldId="256"/>
            <ac:grpSpMk id="20" creationId="{24B0F550-3D95-4E91-850F-90066642B3FE}"/>
          </ac:grpSpMkLst>
        </pc:gr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109857222" sldId="256"/>
            <ac:grpSpMk id="26" creationId="{2B740E94-FA98-412C-AD0C-D4711A4C5EF0}"/>
          </ac:grpSpMkLst>
        </pc:grpChg>
        <pc:picChg chg="del mod">
          <ac:chgData name="Bhavesh Suneja" userId="S::bhavesh.suneja@studentambassadors.com::b5d65079-28a6-4eb3-87b9-bffa6b603dee" providerId="AD" clId="Web-{D770F324-A019-21AA-FCAF-298C02B8E890}" dt="2021-11-01T21:27:14.551" v="671"/>
          <ac:picMkLst>
            <pc:docMk/>
            <pc:sldMk cId="109857222" sldId="256"/>
            <ac:picMk id="4" creationId="{B3038349-F10B-4B81-B9D9-E6DD105C38B8}"/>
          </ac:picMkLst>
        </pc:picChg>
        <pc:picChg chg="add del mod">
          <ac:chgData name="Bhavesh Suneja" userId="S::bhavesh.suneja@studentambassadors.com::b5d65079-28a6-4eb3-87b9-bffa6b603dee" providerId="AD" clId="Web-{D770F324-A019-21AA-FCAF-298C02B8E890}" dt="2021-11-01T21:27:14.551" v="670"/>
          <ac:picMkLst>
            <pc:docMk/>
            <pc:sldMk cId="109857222" sldId="256"/>
            <ac:picMk id="5" creationId="{54F3FC69-E0FA-4086-82C7-186AD6194E86}"/>
          </ac:picMkLst>
        </pc:picChg>
        <pc:picChg chg="mod">
          <ac:chgData name="Bhavesh Suneja" userId="S::bhavesh.suneja@studentambassadors.com::b5d65079-28a6-4eb3-87b9-bffa6b603dee" providerId="AD" clId="Web-{D770F324-A019-21AA-FCAF-298C02B8E890}" dt="2021-11-01T21:28:56.960" v="678" actId="1076"/>
          <ac:picMkLst>
            <pc:docMk/>
            <pc:sldMk cId="109857222" sldId="256"/>
            <ac:picMk id="6" creationId="{3155E221-A8C5-4ECF-B306-BDF8E066B226}"/>
          </ac:picMkLst>
        </pc:picChg>
        <pc:picChg chg="add del mod">
          <ac:chgData name="Bhavesh Suneja" userId="S::bhavesh.suneja@studentambassadors.com::b5d65079-28a6-4eb3-87b9-bffa6b603dee" providerId="AD" clId="Web-{D770F324-A019-21AA-FCAF-298C02B8E890}" dt="2021-11-01T21:27:14.551" v="672"/>
          <ac:picMkLst>
            <pc:docMk/>
            <pc:sldMk cId="109857222" sldId="256"/>
            <ac:picMk id="7" creationId="{4BFC03A5-154A-42D2-B825-5984C191D5B9}"/>
          </ac:picMkLst>
        </pc:picChg>
        <pc:picChg chg="mod">
          <ac:chgData name="Bhavesh Suneja" userId="S::bhavesh.suneja@studentambassadors.com::b5d65079-28a6-4eb3-87b9-bffa6b603dee" providerId="AD" clId="Web-{D770F324-A019-21AA-FCAF-298C02B8E890}" dt="2021-11-01T21:30:41.353" v="707" actId="1076"/>
          <ac:picMkLst>
            <pc:docMk/>
            <pc:sldMk cId="109857222" sldId="256"/>
            <ac:picMk id="12" creationId="{65B22ED9-61E2-4C3F-B21E-78B4A4E71D80}"/>
          </ac:picMkLst>
        </pc:picChg>
      </pc:sldChg>
      <pc:sldChg chg="addSp delSp mod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365532876" sldId="257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365532876" sldId="257"/>
            <ac:spMk id="2" creationId="{11FB675E-43DA-459F-B24A-15BF63562DB2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365532876" sldId="257"/>
            <ac:spMk id="10" creationId="{2BBF7E39-A30F-481B-A8BE-BC5D44BC6685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365532876" sldId="257"/>
            <ac:spMk id="20" creationId="{114C78B5-EC6B-4A39-8860-705100867457}"/>
          </ac:spMkLst>
        </pc:s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1365532876" sldId="257"/>
            <ac:grpSpMk id="21" creationId="{A50943B0-FDF7-4C2C-B784-9208C945A8C3}"/>
          </ac:grpSpMkLst>
        </pc:grpChg>
      </pc:sldChg>
      <pc:sldChg chg="addSp delSp mod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3897686569" sldId="258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897686569" sldId="258"/>
            <ac:spMk id="2" creationId="{5098E2E9-178F-4D69-9B6D-CA995B6706EB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897686569" sldId="258"/>
            <ac:spMk id="51" creationId="{2172A0AC-3DCE-4672-BCAF-28FEF91F6020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897686569" sldId="258"/>
            <ac:spMk id="52" creationId="{AE6F1C77-EDC9-4C5F-8C1C-62DD46BDA3C3}"/>
          </ac:spMkLst>
        </pc:spChg>
        <pc:picChg chg="mod ord">
          <ac:chgData name="Bhavesh Suneja" userId="S::bhavesh.suneja@studentambassadors.com::b5d65079-28a6-4eb3-87b9-bffa6b603dee" providerId="AD" clId="Web-{D770F324-A019-21AA-FCAF-298C02B8E890}" dt="2021-11-01T21:33:32.904" v="717"/>
          <ac:picMkLst>
            <pc:docMk/>
            <pc:sldMk cId="3897686569" sldId="258"/>
            <ac:picMk id="4" creationId="{012AEED4-E3E3-4211-A7B5-5D4137DA18B7}"/>
          </ac:picMkLst>
        </pc:picChg>
      </pc:sldChg>
      <pc:sldChg chg="addSp delSp modSp mod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4294852747" sldId="259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294852747" sldId="259"/>
            <ac:spMk id="2" creationId="{BEF9BB4D-64AB-4662-9B54-7336A0567A2F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294852747" sldId="259"/>
            <ac:spMk id="10" creationId="{0671A8AE-40A1-4631-A6B8-581AFF065482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294852747" sldId="259"/>
            <ac:spMk id="12" creationId="{AB58EF07-17C2-48CF-ABB0-EEF1F17CB8F0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294852747" sldId="259"/>
            <ac:spMk id="14" creationId="{AF2F604E-43BE-4DC3-B983-E071523364F8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294852747" sldId="259"/>
            <ac:spMk id="16" creationId="{08C9B587-E65E-4B52-B37C-ABEBB6E87928}"/>
          </ac:spMkLst>
        </pc:spChg>
      </pc:sldChg>
      <pc:sldChg chg="mod modClrScheme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47498061" sldId="261"/>
        </pc:sldMkLst>
      </pc:sldChg>
      <pc:sldChg chg="addSp delSp modSp mod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102406271" sldId="264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102406271" sldId="264"/>
            <ac:spMk id="2" creationId="{FD86BA61-160F-49DC-AAB5-60CEA7B83764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102406271" sldId="264"/>
            <ac:spMk id="12" creationId="{9AA72BD9-2C5A-4EDC-931F-5AA08EACA0F3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102406271" sldId="264"/>
            <ac:spMk id="14" creationId="{DD3981AC-7B61-4947-BCF3-F7AA7FA385B9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102406271" sldId="264"/>
            <ac:spMk id="16" creationId="{55D4142C-5077-457F-A6AD-3FECFDB39685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102406271" sldId="264"/>
            <ac:spMk id="18" creationId="{7A5F0580-5EE9-419F-96EE-B6529EF6E7D0}"/>
          </ac:spMkLst>
        </pc:spChg>
      </pc:sldChg>
      <pc:sldChg chg="addSp delSp mod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916218856" sldId="265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2" creationId="{5918BA0B-1F68-4510-8653-1865E4101CBC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35" creationId="{489B7BFD-8F45-4093-AD9C-91B15B0503D9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36" creationId="{D9DFE8A5-DCEC-4A43-B613-D62AC8C5734F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38" creationId="{45E0BF71-78CD-4FD9-BB54-48CD14158971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40" creationId="{26B7664A-BE61-4A65-B937-A31E08B8B9AD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42" creationId="{B5376B64-7D0F-4553-BC39-AD8889787C0F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47" creationId="{264CC68E-3C7E-41A2-9943-3BF895614B71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49" creationId="{DA8F4EF6-63F4-4276-92EC-A84D38D15D93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51" creationId="{A270DD9C-2075-4DC8-A1F6-37941B500A42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53" creationId="{DB2E62A3-A22B-4216-BFFB-D0E6D410E6E0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55" creationId="{384A8E03-BC91-4AA0-B5D3-915FDA212D71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64" creationId="{007FAD6A-A22B-446D-939E-64E1098728C1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66" creationId="{9A4BC4F8-D2ED-4E14-9676-1B9B12E03876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916218856" sldId="265"/>
            <ac:spMk id="68" creationId="{C125B5C3-09E0-448D-8B09-42E4EB8C53FC}"/>
          </ac:spMkLst>
        </pc:s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916218856" sldId="265"/>
            <ac:grpSpMk id="57" creationId="{FB9739EB-7F66-433D-841F-AB3CD18700B7}"/>
          </ac:grpSpMkLst>
        </pc:grpChg>
      </pc:sldChg>
      <pc:sldChg chg="addSp del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4075283148" sldId="267"/>
        </pc:sldMkLst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075283148" sldId="267"/>
            <ac:spMk id="9" creationId="{0B761509-3B9A-49A6-A84B-C3D86811697D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4075283148" sldId="267"/>
            <ac:spMk id="11" creationId="{91DE43FD-EB47-414A-B0AB-169B0FFFA527}"/>
          </ac:spMkLst>
        </pc:s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4075283148" sldId="267"/>
            <ac:grpSpMk id="13" creationId="{58495BCC-CE77-4CC2-952E-846F41119FD5}"/>
          </ac:grpSpMkLst>
        </pc:grpChg>
      </pc:sldChg>
      <pc:sldChg chg="addSp del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3877860339" sldId="268"/>
        </pc:sldMkLst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877860339" sldId="268"/>
            <ac:spMk id="11" creationId="{0B761509-3B9A-49A6-A84B-C3D86811697D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877860339" sldId="268"/>
            <ac:spMk id="13" creationId="{91DE43FD-EB47-414A-B0AB-169B0FFFA527}"/>
          </ac:spMkLst>
        </pc:s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3877860339" sldId="268"/>
            <ac:grpSpMk id="15" creationId="{58495BCC-CE77-4CC2-952E-846F41119FD5}"/>
          </ac:grpSpMkLst>
        </pc:grpChg>
      </pc:sldChg>
      <pc:sldChg chg="addSp delSp mod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3091068027" sldId="271"/>
        </pc:sldMkLst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3091068027" sldId="271"/>
            <ac:spMk id="21" creationId="{87CC2527-562A-4F69-B487-4371E5B243E7}"/>
          </ac:spMkLst>
        </pc:spChg>
        <pc:picChg chg="mod ord">
          <ac:chgData name="Bhavesh Suneja" userId="S::bhavesh.suneja@studentambassadors.com::b5d65079-28a6-4eb3-87b9-bffa6b603dee" providerId="AD" clId="Web-{D770F324-A019-21AA-FCAF-298C02B8E890}" dt="2021-11-01T21:33:32.904" v="717"/>
          <ac:picMkLst>
            <pc:docMk/>
            <pc:sldMk cId="3091068027" sldId="271"/>
            <ac:picMk id="4" creationId="{432439D5-9BEF-45E0-B549-67EABE14A92F}"/>
          </ac:picMkLst>
        </pc:picChg>
        <pc:cxnChg chg="add del">
          <ac:chgData name="Bhavesh Suneja" userId="S::bhavesh.suneja@studentambassadors.com::b5d65079-28a6-4eb3-87b9-bffa6b603dee" providerId="AD" clId="Web-{D770F324-A019-21AA-FCAF-298C02B8E890}" dt="2021-11-01T21:33:32.904" v="717"/>
          <ac:cxnSpMkLst>
            <pc:docMk/>
            <pc:sldMk cId="3091068027" sldId="271"/>
            <ac:cxnSpMk id="23" creationId="{BCDAEC91-5BCE-4B55-9CC0-43EF94CB734B}"/>
          </ac:cxnSpMkLst>
        </pc:cxnChg>
      </pc:sldChg>
      <pc:sldChg chg="addSp del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868230267" sldId="272"/>
        </pc:sldMkLst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868230267" sldId="272"/>
            <ac:spMk id="16" creationId="{06DA9DF9-31F7-4056-B42E-878CC92417B8}"/>
          </ac:spMkLst>
        </pc:spChg>
      </pc:sldChg>
      <pc:sldChg chg="modSp mod modClrScheme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206727845" sldId="273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" creationId="{0625BF4B-ABA6-594C-8D61-D407A41B5E49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3" creationId="{C6667C44-D671-9749-A014-9DFC9BE0CF46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0" creationId="{1C284C81-9FD4-3C44-A6A2-85AC803F79C1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1" creationId="{75CCD2DA-D27F-9145-8104-E429BEBE7500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2" creationId="{FFBF635A-1EF0-4743-BB49-75ECC2B7F1D8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3" creationId="{035A152E-BA43-F84D-9A4E-F82B2D926B31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4" creationId="{53595C4C-D1BB-7E44-801E-48A9E2C38A55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5" creationId="{5683314A-7BC2-634A-BEF6-FB663393A2A2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7" creationId="{FA63A9D6-A387-0C4B-B378-DD415133E915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8" creationId="{EF7DCA5F-B966-2D47-BB1A-221100576A98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59" creationId="{99ED9C6E-63EA-084F-ABA1-FE1B7CA0E0AA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61" creationId="{3884C9EA-87D7-2C44-922E-BF4B9AEF565F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62" creationId="{EEA2617F-E538-A449-A2E9-ECE5CEB71CAD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63" creationId="{53781B6E-8646-8A4C-A42C-117517865CF3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64" creationId="{8F0E16C0-96DE-8345-9CB9-AFAD625CBBB3}"/>
          </ac:spMkLst>
        </pc:spChg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6727845" sldId="273"/>
            <ac:spMk id="2065" creationId="{C7FCCA42-0E98-5043-BC0A-5A89860C670C}"/>
          </ac:spMkLst>
        </pc:spChg>
      </pc:sldChg>
      <pc:sldChg chg="mod modClrScheme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293969356" sldId="275"/>
        </pc:sldMkLst>
      </pc:sldChg>
      <pc:sldChg chg="addSp delSp mod modClrScheme delDesignElem chgLayout">
        <pc:chgData name="Bhavesh Suneja" userId="S::bhavesh.suneja@studentambassadors.com::b5d65079-28a6-4eb3-87b9-bffa6b603dee" providerId="AD" clId="Web-{D770F324-A019-21AA-FCAF-298C02B8E890}" dt="2021-11-01T21:33:32.904" v="717"/>
        <pc:sldMkLst>
          <pc:docMk/>
          <pc:sldMk cId="1207607389" sldId="276"/>
        </pc:sldMkLst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7607389" sldId="276"/>
            <ac:spMk id="11" creationId="{0B761509-3B9A-49A6-A84B-C3D86811697D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207607389" sldId="276"/>
            <ac:spMk id="13" creationId="{91DE43FD-EB47-414A-B0AB-169B0FFFA527}"/>
          </ac:spMkLst>
        </pc:spChg>
        <pc:grpChg chg="add del">
          <ac:chgData name="Bhavesh Suneja" userId="S::bhavesh.suneja@studentambassadors.com::b5d65079-28a6-4eb3-87b9-bffa6b603dee" providerId="AD" clId="Web-{D770F324-A019-21AA-FCAF-298C02B8E890}" dt="2021-11-01T21:33:32.904" v="717"/>
          <ac:grpSpMkLst>
            <pc:docMk/>
            <pc:sldMk cId="1207607389" sldId="276"/>
            <ac:grpSpMk id="15" creationId="{58495BCC-CE77-4CC2-952E-846F41119FD5}"/>
          </ac:grpSpMkLst>
        </pc:grpChg>
      </pc:sldChg>
      <pc:sldChg chg="addSp delSp modSp mod modClrScheme chgLayout">
        <pc:chgData name="Bhavesh Suneja" userId="S::bhavesh.suneja@studentambassadors.com::b5d65079-28a6-4eb3-87b9-bffa6b603dee" providerId="AD" clId="Web-{D770F324-A019-21AA-FCAF-298C02B8E890}" dt="2021-11-01T21:48:42.473" v="905" actId="1076"/>
        <pc:sldMkLst>
          <pc:docMk/>
          <pc:sldMk cId="3589013291" sldId="278"/>
        </pc:sldMkLst>
        <pc:spChg chg="add mod">
          <ac:chgData name="Bhavesh Suneja" userId="S::bhavesh.suneja@studentambassadors.com::b5d65079-28a6-4eb3-87b9-bffa6b603dee" providerId="AD" clId="Web-{D770F324-A019-21AA-FCAF-298C02B8E890}" dt="2021-11-01T21:35:19.860" v="726" actId="20577"/>
          <ac:spMkLst>
            <pc:docMk/>
            <pc:sldMk cId="3589013291" sldId="278"/>
            <ac:spMk id="3" creationId="{923DB11C-3CC8-43F0-8D8E-7C7DFAA61951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44:47.999" v="869" actId="1076"/>
          <ac:spMkLst>
            <pc:docMk/>
            <pc:sldMk cId="3589013291" sldId="278"/>
            <ac:spMk id="5" creationId="{EAC982FE-1E65-47FE-9560-2947CACA516B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37:46.754" v="756" actId="20577"/>
          <ac:spMkLst>
            <pc:docMk/>
            <pc:sldMk cId="3589013291" sldId="278"/>
            <ac:spMk id="10" creationId="{8BAE345B-47DB-4F32-93D4-F058D316CAF5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38:26.614" v="767" actId="20577"/>
          <ac:spMkLst>
            <pc:docMk/>
            <pc:sldMk cId="3589013291" sldId="278"/>
            <ac:spMk id="13" creationId="{5C594256-0BA1-42F9-AB8F-C383C57CFB0E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48:04.394" v="895" actId="1076"/>
          <ac:spMkLst>
            <pc:docMk/>
            <pc:sldMk cId="3589013291" sldId="278"/>
            <ac:spMk id="15" creationId="{FE542E78-B335-465E-B22E-05900B3664FF}"/>
          </ac:spMkLst>
        </pc:spChg>
        <pc:spChg chg="add mod ord">
          <ac:chgData name="Bhavesh Suneja" userId="S::bhavesh.suneja@studentambassadors.com::b5d65079-28a6-4eb3-87b9-bffa6b603dee" providerId="AD" clId="Web-{D770F324-A019-21AA-FCAF-298C02B8E890}" dt="2021-11-01T21:40:38.211" v="809"/>
          <ac:spMkLst>
            <pc:docMk/>
            <pc:sldMk cId="3589013291" sldId="278"/>
            <ac:spMk id="18" creationId="{D5E9B7ED-F7D1-4430-AA7E-601D08D20231}"/>
          </ac:spMkLst>
        </pc:spChg>
        <pc:spChg chg="add mod ord">
          <ac:chgData name="Bhavesh Suneja" userId="S::bhavesh.suneja@studentambassadors.com::b5d65079-28a6-4eb3-87b9-bffa6b603dee" providerId="AD" clId="Web-{D770F324-A019-21AA-FCAF-298C02B8E890}" dt="2021-11-01T21:48:17.582" v="898" actId="1076"/>
          <ac:spMkLst>
            <pc:docMk/>
            <pc:sldMk cId="3589013291" sldId="278"/>
            <ac:spMk id="20" creationId="{6201D7B9-2E55-40C6-8A32-02281B33CC61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40:47.089" v="811"/>
          <ac:spMkLst>
            <pc:docMk/>
            <pc:sldMk cId="3589013291" sldId="278"/>
            <ac:spMk id="21" creationId="{98DD64CE-B1CD-4D9F-AD8E-B28DC63F976F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42:29.964" v="837" actId="20577"/>
          <ac:spMkLst>
            <pc:docMk/>
            <pc:sldMk cId="3589013291" sldId="278"/>
            <ac:spMk id="23" creationId="{310AB8CE-2169-4208-A183-F7C4B6ECE2E3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44:21.748" v="860" actId="20577"/>
          <ac:spMkLst>
            <pc:docMk/>
            <pc:sldMk cId="3589013291" sldId="278"/>
            <ac:spMk id="28" creationId="{BFB29A94-39BD-4ED7-B8D3-A285B337907D}"/>
          </ac:spMkLst>
        </pc:spChg>
        <pc:spChg chg="add mod ord">
          <ac:chgData name="Bhavesh Suneja" userId="S::bhavesh.suneja@studentambassadors.com::b5d65079-28a6-4eb3-87b9-bffa6b603dee" providerId="AD" clId="Web-{D770F324-A019-21AA-FCAF-298C02B8E890}" dt="2021-11-01T21:48:27.019" v="902" actId="1076"/>
          <ac:spMkLst>
            <pc:docMk/>
            <pc:sldMk cId="3589013291" sldId="278"/>
            <ac:spMk id="35" creationId="{399C5076-015D-41EB-A560-19319BA1B4C0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47:25.877" v="885" actId="20577"/>
          <ac:spMkLst>
            <pc:docMk/>
            <pc:sldMk cId="3589013291" sldId="278"/>
            <ac:spMk id="37" creationId="{77DFAF8C-61DD-4DA6-934B-69A68914D848}"/>
          </ac:spMkLst>
        </pc:spChg>
        <pc:spChg chg="mod">
          <ac:chgData name="Bhavesh Suneja" userId="S::bhavesh.suneja@studentambassadors.com::b5d65079-28a6-4eb3-87b9-bffa6b603dee" providerId="AD" clId="Web-{D770F324-A019-21AA-FCAF-298C02B8E890}" dt="2021-11-01T21:45:25.328" v="879" actId="1076"/>
          <ac:spMkLst>
            <pc:docMk/>
            <pc:sldMk cId="3589013291" sldId="278"/>
            <ac:spMk id="39" creationId="{C0D1F24D-762F-4250-A97D-77AC67426395}"/>
          </ac:spMkLst>
        </pc:spChg>
        <pc:picChg chg="add del mod">
          <ac:chgData name="Bhavesh Suneja" userId="S::bhavesh.suneja@studentambassadors.com::b5d65079-28a6-4eb3-87b9-bffa6b603dee" providerId="AD" clId="Web-{D770F324-A019-21AA-FCAF-298C02B8E890}" dt="2021-11-01T21:36:03.705" v="741"/>
          <ac:picMkLst>
            <pc:docMk/>
            <pc:sldMk cId="3589013291" sldId="278"/>
            <ac:picMk id="2" creationId="{D4FE9E45-5F4C-462A-A068-9B30782F11C1}"/>
          </ac:picMkLst>
        </pc:picChg>
        <pc:picChg chg="add mod">
          <ac:chgData name="Bhavesh Suneja" userId="S::bhavesh.suneja@studentambassadors.com::b5d65079-28a6-4eb3-87b9-bffa6b603dee" providerId="AD" clId="Web-{D770F324-A019-21AA-FCAF-298C02B8E890}" dt="2021-11-01T21:44:58.889" v="872" actId="1076"/>
          <ac:picMkLst>
            <pc:docMk/>
            <pc:sldMk cId="3589013291" sldId="278"/>
            <ac:picMk id="8" creationId="{E1113229-2C3E-489C-BDD1-D77007AB574E}"/>
          </ac:picMkLst>
        </pc:picChg>
        <pc:picChg chg="add mod">
          <ac:chgData name="Bhavesh Suneja" userId="S::bhavesh.suneja@studentambassadors.com::b5d65079-28a6-4eb3-87b9-bffa6b603dee" providerId="AD" clId="Web-{D770F324-A019-21AA-FCAF-298C02B8E890}" dt="2021-11-01T21:44:55.889" v="871" actId="1076"/>
          <ac:picMkLst>
            <pc:docMk/>
            <pc:sldMk cId="3589013291" sldId="278"/>
            <ac:picMk id="9" creationId="{25C349F8-F57F-44DB-B7D7-4E2A035DD908}"/>
          </ac:picMkLst>
        </pc:picChg>
        <pc:picChg chg="add del mod">
          <ac:chgData name="Bhavesh Suneja" userId="S::bhavesh.suneja@studentambassadors.com::b5d65079-28a6-4eb3-87b9-bffa6b603dee" providerId="AD" clId="Web-{D770F324-A019-21AA-FCAF-298C02B8E890}" dt="2021-11-01T21:39:13.412" v="785"/>
          <ac:picMkLst>
            <pc:docMk/>
            <pc:sldMk cId="3589013291" sldId="278"/>
            <ac:picMk id="12" creationId="{7A0EA839-6874-46EB-AFC8-43487AF742BC}"/>
          </ac:picMkLst>
        </pc:picChg>
        <pc:picChg chg="add mod">
          <ac:chgData name="Bhavesh Suneja" userId="S::bhavesh.suneja@studentambassadors.com::b5d65079-28a6-4eb3-87b9-bffa6b603dee" providerId="AD" clId="Web-{D770F324-A019-21AA-FCAF-298C02B8E890}" dt="2021-11-01T21:48:08.019" v="896" actId="1076"/>
          <ac:picMkLst>
            <pc:docMk/>
            <pc:sldMk cId="3589013291" sldId="278"/>
            <ac:picMk id="16" creationId="{74F33CFA-6D5C-4B27-8282-31B8446F9A6B}"/>
          </ac:picMkLst>
        </pc:picChg>
        <pc:picChg chg="add mod ord">
          <ac:chgData name="Bhavesh Suneja" userId="S::bhavesh.suneja@studentambassadors.com::b5d65079-28a6-4eb3-87b9-bffa6b603dee" providerId="AD" clId="Web-{D770F324-A019-21AA-FCAF-298C02B8E890}" dt="2021-11-01T21:48:21.597" v="899" actId="1076"/>
          <ac:picMkLst>
            <pc:docMk/>
            <pc:sldMk cId="3589013291" sldId="278"/>
            <ac:picMk id="17" creationId="{5673F088-139A-41F0-8164-BDA087186DF3}"/>
          </ac:picMkLst>
        </pc:picChg>
        <pc:picChg chg="add mod">
          <ac:chgData name="Bhavesh Suneja" userId="S::bhavesh.suneja@studentambassadors.com::b5d65079-28a6-4eb3-87b9-bffa6b603dee" providerId="AD" clId="Web-{D770F324-A019-21AA-FCAF-298C02B8E890}" dt="2021-11-01T21:48:29.582" v="903" actId="1076"/>
          <ac:picMkLst>
            <pc:docMk/>
            <pc:sldMk cId="3589013291" sldId="278"/>
            <ac:picMk id="22" creationId="{F5A4B314-3167-4F67-967F-ED882E44253E}"/>
          </ac:picMkLst>
        </pc:picChg>
        <pc:picChg chg="del">
          <ac:chgData name="Bhavesh Suneja" userId="S::bhavesh.suneja@studentambassadors.com::b5d65079-28a6-4eb3-87b9-bffa6b603dee" providerId="AD" clId="Web-{D770F324-A019-21AA-FCAF-298C02B8E890}" dt="2021-11-01T21:44:26.311" v="862"/>
          <ac:picMkLst>
            <pc:docMk/>
            <pc:sldMk cId="3589013291" sldId="278"/>
            <ac:picMk id="25" creationId="{45CDB34A-FD32-420E-A2B2-E28DB1808D11}"/>
          </ac:picMkLst>
        </pc:picChg>
        <pc:picChg chg="add mod">
          <ac:chgData name="Bhavesh Suneja" userId="S::bhavesh.suneja@studentambassadors.com::b5d65079-28a6-4eb3-87b9-bffa6b603dee" providerId="AD" clId="Web-{D770F324-A019-21AA-FCAF-298C02B8E890}" dt="2021-11-01T21:48:35.754" v="904" actId="1076"/>
          <ac:picMkLst>
            <pc:docMk/>
            <pc:sldMk cId="3589013291" sldId="278"/>
            <ac:picMk id="26" creationId="{1FC7E5C9-61E5-4141-8299-D4CF96B5DF07}"/>
          </ac:picMkLst>
        </pc:picChg>
        <pc:picChg chg="del">
          <ac:chgData name="Bhavesh Suneja" userId="S::bhavesh.suneja@studentambassadors.com::b5d65079-28a6-4eb3-87b9-bffa6b603dee" providerId="AD" clId="Web-{D770F324-A019-21AA-FCAF-298C02B8E890}" dt="2021-11-01T21:42:44.871" v="842"/>
          <ac:picMkLst>
            <pc:docMk/>
            <pc:sldMk cId="3589013291" sldId="278"/>
            <ac:picMk id="27" creationId="{3CB532B0-4A52-4236-A763-D886A83D5905}"/>
          </ac:picMkLst>
        </pc:picChg>
        <pc:picChg chg="del">
          <ac:chgData name="Bhavesh Suneja" userId="S::bhavesh.suneja@studentambassadors.com::b5d65079-28a6-4eb3-87b9-bffa6b603dee" providerId="AD" clId="Web-{D770F324-A019-21AA-FCAF-298C02B8E890}" dt="2021-11-01T21:40:08.508" v="798"/>
          <ac:picMkLst>
            <pc:docMk/>
            <pc:sldMk cId="3589013291" sldId="278"/>
            <ac:picMk id="29" creationId="{5209B0E8-B530-437A-B6D2-D11B77DB321F}"/>
          </ac:picMkLst>
        </pc:picChg>
        <pc:picChg chg="del mod">
          <ac:chgData name="Bhavesh Suneja" userId="S::bhavesh.suneja@studentambassadors.com::b5d65079-28a6-4eb3-87b9-bffa6b603dee" providerId="AD" clId="Web-{D770F324-A019-21AA-FCAF-298C02B8E890}" dt="2021-11-01T21:35:29.048" v="731"/>
          <ac:picMkLst>
            <pc:docMk/>
            <pc:sldMk cId="3589013291" sldId="278"/>
            <ac:picMk id="31" creationId="{F9A7508C-4790-4DB5-9243-067D54C0EEB7}"/>
          </ac:picMkLst>
        </pc:picChg>
        <pc:picChg chg="del">
          <ac:chgData name="Bhavesh Suneja" userId="S::bhavesh.suneja@studentambassadors.com::b5d65079-28a6-4eb3-87b9-bffa6b603dee" providerId="AD" clId="Web-{D770F324-A019-21AA-FCAF-298C02B8E890}" dt="2021-11-01T21:37:52.051" v="758"/>
          <ac:picMkLst>
            <pc:docMk/>
            <pc:sldMk cId="3589013291" sldId="278"/>
            <ac:picMk id="32" creationId="{4C3875FD-CBA6-4825-BF01-861F2D2C9D2E}"/>
          </ac:picMkLst>
        </pc:picChg>
        <pc:picChg chg="add del mod">
          <ac:chgData name="Bhavesh Suneja" userId="S::bhavesh.suneja@studentambassadors.com::b5d65079-28a6-4eb3-87b9-bffa6b603dee" providerId="AD" clId="Web-{D770F324-A019-21AA-FCAF-298C02B8E890}" dt="2021-11-01T21:47:29.596" v="887"/>
          <ac:picMkLst>
            <pc:docMk/>
            <pc:sldMk cId="3589013291" sldId="278"/>
            <ac:picMk id="33" creationId="{5433BD6C-7C54-4972-AD85-7E1634353B0B}"/>
          </ac:picMkLst>
        </pc:picChg>
        <pc:picChg chg="mod">
          <ac:chgData name="Bhavesh Suneja" userId="S::bhavesh.suneja@studentambassadors.com::b5d65079-28a6-4eb3-87b9-bffa6b603dee" providerId="AD" clId="Web-{D770F324-A019-21AA-FCAF-298C02B8E890}" dt="2021-11-01T21:45:06.608" v="875" actId="14100"/>
          <ac:picMkLst>
            <pc:docMk/>
            <pc:sldMk cId="3589013291" sldId="278"/>
            <ac:picMk id="34" creationId="{59EB51D8-E2C5-47C6-9EFD-228D668A1B42}"/>
          </ac:picMkLst>
        </pc:picChg>
        <pc:picChg chg="del mod">
          <ac:chgData name="Bhavesh Suneja" userId="S::bhavesh.suneja@studentambassadors.com::b5d65079-28a6-4eb3-87b9-bffa6b603dee" providerId="AD" clId="Web-{D770F324-A019-21AA-FCAF-298C02B8E890}" dt="2021-11-01T21:38:37.037" v="773"/>
          <ac:picMkLst>
            <pc:docMk/>
            <pc:sldMk cId="3589013291" sldId="278"/>
            <ac:picMk id="36" creationId="{51956A42-EAC5-4124-B5FD-C8E2F8F3AFD3}"/>
          </ac:picMkLst>
        </pc:picChg>
        <pc:picChg chg="mod">
          <ac:chgData name="Bhavesh Suneja" userId="S::bhavesh.suneja@studentambassadors.com::b5d65079-28a6-4eb3-87b9-bffa6b603dee" providerId="AD" clId="Web-{D770F324-A019-21AA-FCAF-298C02B8E890}" dt="2021-11-01T21:48:42.473" v="905" actId="1076"/>
          <ac:picMkLst>
            <pc:docMk/>
            <pc:sldMk cId="3589013291" sldId="278"/>
            <ac:picMk id="38" creationId="{A653AEC8-A8C9-4272-9194-3F7A0465479D}"/>
          </ac:picMkLst>
        </pc:picChg>
      </pc:sldChg>
      <pc:sldChg chg="addSp delSp modSp mod ord modClrScheme delDesignElem chgLayout">
        <pc:chgData name="Bhavesh Suneja" userId="S::bhavesh.suneja@studentambassadors.com::b5d65079-28a6-4eb3-87b9-bffa6b603dee" providerId="AD" clId="Web-{D770F324-A019-21AA-FCAF-298C02B8E890}" dt="2021-11-01T21:48:57.739" v="907"/>
        <pc:sldMkLst>
          <pc:docMk/>
          <pc:sldMk cId="1828717138" sldId="279"/>
        </pc:sldMkLst>
        <pc:spChg chg="mod ord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828717138" sldId="279"/>
            <ac:spMk id="2" creationId="{ACC4228E-96DA-400E-A26B-C957B7EC9C92}"/>
          </ac:spMkLst>
        </pc:spChg>
        <pc:spChg chg="add mod">
          <ac:chgData name="Bhavesh Suneja" userId="S::bhavesh.suneja@studentambassadors.com::b5d65079-28a6-4eb3-87b9-bffa6b603dee" providerId="AD" clId="Web-{D770F324-A019-21AA-FCAF-298C02B8E890}" dt="2021-11-01T21:31:56.480" v="715" actId="1076"/>
          <ac:spMkLst>
            <pc:docMk/>
            <pc:sldMk cId="1828717138" sldId="279"/>
            <ac:spMk id="3" creationId="{8180403C-2AB3-4E84-8B20-BB0C30798C1A}"/>
          </ac:spMkLst>
        </pc:spChg>
        <pc:spChg chg="add del">
          <ac:chgData name="Bhavesh Suneja" userId="S::bhavesh.suneja@studentambassadors.com::b5d65079-28a6-4eb3-87b9-bffa6b603dee" providerId="AD" clId="Web-{D770F324-A019-21AA-FCAF-298C02B8E890}" dt="2021-11-01T21:33:32.904" v="717"/>
          <ac:spMkLst>
            <pc:docMk/>
            <pc:sldMk cId="1828717138" sldId="279"/>
            <ac:spMk id="11" creationId="{53F29798-D584-4792-9B62-3F5F5C36D619}"/>
          </ac:spMkLst>
        </pc:spChg>
        <pc:graphicFrameChg chg="mod modGraphic">
          <ac:chgData name="Bhavesh Suneja" userId="S::bhavesh.suneja@studentambassadors.com::b5d65079-28a6-4eb3-87b9-bffa6b603dee" providerId="AD" clId="Web-{D770F324-A019-21AA-FCAF-298C02B8E890}" dt="2021-11-01T21:20:45.089" v="601"/>
          <ac:graphicFrameMkLst>
            <pc:docMk/>
            <pc:sldMk cId="1828717138" sldId="279"/>
            <ac:graphicFrameMk id="5" creationId="{209493A4-34DF-4349-A3D6-43DEF8726C63}"/>
          </ac:graphicFrameMkLst>
        </pc:graphicFrameChg>
      </pc:sldChg>
      <pc:sldMasterChg chg="add del addSldLayout delSldLayout">
        <pc:chgData name="Bhavesh Suneja" userId="S::bhavesh.suneja@studentambassadors.com::b5d65079-28a6-4eb3-87b9-bffa6b603dee" providerId="AD" clId="Web-{D770F324-A019-21AA-FCAF-298C02B8E890}" dt="2021-11-01T21:33:32.904" v="717"/>
        <pc:sldMasterMkLst>
          <pc:docMk/>
          <pc:sldMasterMk cId="0" sldId="2147483648"/>
        </pc:sldMasterMkLst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0" sldId="2147483648"/>
            <pc:sldLayoutMk cId="3244318211" sldId="2147483649"/>
          </pc:sldLayoutMkLst>
        </pc:sldLayoutChg>
      </pc:sldMasterChg>
      <pc:sldMasterChg chg="add del addSldLayout delSldLayout">
        <pc:chgData name="Bhavesh Suneja" userId="S::bhavesh.suneja@studentambassadors.com::b5d65079-28a6-4eb3-87b9-bffa6b603dee" providerId="AD" clId="Web-{D770F324-A019-21AA-FCAF-298C02B8E890}" dt="2021-11-01T21:33:32.904" v="717"/>
        <pc:sldMasterMkLst>
          <pc:docMk/>
          <pc:sldMasterMk cId="2460954070" sldId="2147483660"/>
        </pc:sldMasterMkLst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Bhavesh Suneja" userId="S::bhavesh.suneja@studentambassadors.com::b5d65079-28a6-4eb3-87b9-bffa6b603dee" providerId="AD" clId="Web-{D770F324-A019-21AA-FCAF-298C02B8E890}" dt="2021-11-01T21:33:32.904" v="717"/>
        <pc:sldMasterMkLst>
          <pc:docMk/>
          <pc:sldMasterMk cId="2701771641" sldId="2147483672"/>
        </pc:sldMasterMkLst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623167600" sldId="2147483673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2314918068" sldId="2147483674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496645394" sldId="2147483675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787400079" sldId="2147483676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3035196185" sldId="2147483677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2397023518" sldId="2147483678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670895797" sldId="2147483679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1196737623" sldId="2147483680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3140356086" sldId="2147483681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2143744532" sldId="2147483682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2345191173" sldId="2147483683"/>
          </pc:sldLayoutMkLst>
        </pc:sldLayoutChg>
        <pc:sldLayoutChg chg="add del mod replId">
          <pc:chgData name="Bhavesh Suneja" userId="S::bhavesh.suneja@studentambassadors.com::b5d65079-28a6-4eb3-87b9-bffa6b603dee" providerId="AD" clId="Web-{D770F324-A019-21AA-FCAF-298C02B8E890}" dt="2021-11-01T21:33:32.904" v="717"/>
          <pc:sldLayoutMkLst>
            <pc:docMk/>
            <pc:sldMasterMk cId="2701771641" sldId="2147483672"/>
            <pc:sldLayoutMk cId="52123707" sldId="2147483684"/>
          </pc:sldLayoutMkLst>
        </pc:sldLayoutChg>
      </pc:sldMasterChg>
    </pc:docChg>
  </pc:docChgLst>
  <pc:docChgLst>
    <pc:chgData name="Bhavesh Suneja" userId="S::bhavesh.suneja@studentambassadors.com::b5d65079-28a6-4eb3-87b9-bffa6b603dee" providerId="AD" clId="Web-{FC81864F-C4CC-6C68-41DA-4BECD538F3FF}"/>
    <pc:docChg chg="modSld">
      <pc:chgData name="Bhavesh Suneja" userId="S::bhavesh.suneja@studentambassadors.com::b5d65079-28a6-4eb3-87b9-bffa6b603dee" providerId="AD" clId="Web-{FC81864F-C4CC-6C68-41DA-4BECD538F3FF}" dt="2021-11-01T08:20:49.198" v="21" actId="20577"/>
      <pc:docMkLst>
        <pc:docMk/>
      </pc:docMkLst>
      <pc:sldChg chg="addSp">
        <pc:chgData name="Bhavesh Suneja" userId="S::bhavesh.suneja@studentambassadors.com::b5d65079-28a6-4eb3-87b9-bffa6b603dee" providerId="AD" clId="Web-{FC81864F-C4CC-6C68-41DA-4BECD538F3FF}" dt="2021-11-01T08:16:19.878" v="0"/>
        <pc:sldMkLst>
          <pc:docMk/>
          <pc:sldMk cId="109857222" sldId="256"/>
        </pc:sldMkLst>
        <pc:spChg chg="add">
          <ac:chgData name="Bhavesh Suneja" userId="S::bhavesh.suneja@studentambassadors.com::b5d65079-28a6-4eb3-87b9-bffa6b603dee" providerId="AD" clId="Web-{FC81864F-C4CC-6C68-41DA-4BECD538F3FF}" dt="2021-11-01T08:16:19.878" v="0"/>
          <ac:spMkLst>
            <pc:docMk/>
            <pc:sldMk cId="109857222" sldId="256"/>
            <ac:spMk id="3" creationId="{BC0CA410-5B3C-45E0-8B1E-321EFCBDE783}"/>
          </ac:spMkLst>
        </pc:spChg>
      </pc:sldChg>
      <pc:sldChg chg="modSp">
        <pc:chgData name="Bhavesh Suneja" userId="S::bhavesh.suneja@studentambassadors.com::b5d65079-28a6-4eb3-87b9-bffa6b603dee" providerId="AD" clId="Web-{FC81864F-C4CC-6C68-41DA-4BECD538F3FF}" dt="2021-11-01T08:16:54.660" v="3" actId="20577"/>
        <pc:sldMkLst>
          <pc:docMk/>
          <pc:sldMk cId="1102406271" sldId="264"/>
        </pc:sldMkLst>
        <pc:graphicFrameChg chg="modGraphic">
          <ac:chgData name="Bhavesh Suneja" userId="S::bhavesh.suneja@studentambassadors.com::b5d65079-28a6-4eb3-87b9-bffa6b603dee" providerId="AD" clId="Web-{FC81864F-C4CC-6C68-41DA-4BECD538F3FF}" dt="2021-11-01T08:16:54.660" v="3" actId="20577"/>
          <ac:graphicFrameMkLst>
            <pc:docMk/>
            <pc:sldMk cId="1102406271" sldId="264"/>
            <ac:graphicFrameMk id="3" creationId="{C7AAD05D-CF47-40D3-A0A8-B1497686C524}"/>
          </ac:graphicFrameMkLst>
        </pc:graphicFrameChg>
      </pc:sldChg>
      <pc:sldChg chg="addSp delSp modSp">
        <pc:chgData name="Bhavesh Suneja" userId="S::bhavesh.suneja@studentambassadors.com::b5d65079-28a6-4eb3-87b9-bffa6b603dee" providerId="AD" clId="Web-{FC81864F-C4CC-6C68-41DA-4BECD538F3FF}" dt="2021-11-01T08:20:49.198" v="21" actId="20577"/>
        <pc:sldMkLst>
          <pc:docMk/>
          <pc:sldMk cId="3091068027" sldId="271"/>
        </pc:sldMkLst>
        <pc:spChg chg="del">
          <ac:chgData name="Bhavesh Suneja" userId="S::bhavesh.suneja@studentambassadors.com::b5d65079-28a6-4eb3-87b9-bffa6b603dee" providerId="AD" clId="Web-{FC81864F-C4CC-6C68-41DA-4BECD538F3FF}" dt="2021-11-01T08:20:27.276" v="6"/>
          <ac:spMkLst>
            <pc:docMk/>
            <pc:sldMk cId="3091068027" sldId="271"/>
            <ac:spMk id="2" creationId="{6ABEFB73-0CA4-4EBD-AB2D-6F37624E0EB8}"/>
          </ac:spMkLst>
        </pc:spChg>
        <pc:spChg chg="del">
          <ac:chgData name="Bhavesh Suneja" userId="S::bhavesh.suneja@studentambassadors.com::b5d65079-28a6-4eb3-87b9-bffa6b603dee" providerId="AD" clId="Web-{FC81864F-C4CC-6C68-41DA-4BECD538F3FF}" dt="2021-11-01T08:19:48.712" v="4"/>
          <ac:spMkLst>
            <pc:docMk/>
            <pc:sldMk cId="3091068027" sldId="271"/>
            <ac:spMk id="3" creationId="{9829F57E-5F76-43AB-9C31-DCE4669956E4}"/>
          </ac:spMkLst>
        </pc:spChg>
        <pc:spChg chg="add mod">
          <ac:chgData name="Bhavesh Suneja" userId="S::bhavesh.suneja@studentambassadors.com::b5d65079-28a6-4eb3-87b9-bffa6b603dee" providerId="AD" clId="Web-{FC81864F-C4CC-6C68-41DA-4BECD538F3FF}" dt="2021-11-01T08:20:27.276" v="6"/>
          <ac:spMkLst>
            <pc:docMk/>
            <pc:sldMk cId="3091068027" sldId="271"/>
            <ac:spMk id="6" creationId="{6954EE29-6496-48B0-87EC-5606A77A5DDB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7.932" v="8"/>
          <ac:spMkLst>
            <pc:docMk/>
            <pc:sldMk cId="3091068027" sldId="271"/>
            <ac:spMk id="7" creationId="{503C5A1F-251A-4C70-B622-930803435986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494" v="9"/>
          <ac:spMkLst>
            <pc:docMk/>
            <pc:sldMk cId="3091068027" sldId="271"/>
            <ac:spMk id="8" creationId="{DBA9AF22-3DDB-41C0-86DC-DADBC8D0FDDF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682" v="10"/>
          <ac:spMkLst>
            <pc:docMk/>
            <pc:sldMk cId="3091068027" sldId="271"/>
            <ac:spMk id="9" creationId="{2D959F4A-A83A-4F90-A1B6-C0EFF2D42F0C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854" v="11"/>
          <ac:spMkLst>
            <pc:docMk/>
            <pc:sldMk cId="3091068027" sldId="271"/>
            <ac:spMk id="10" creationId="{482FAD37-AADE-452F-8450-0F8217B106F3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916" v="13"/>
          <ac:spMkLst>
            <pc:docMk/>
            <pc:sldMk cId="3091068027" sldId="271"/>
            <ac:spMk id="11" creationId="{F3194D7F-5643-40DC-8978-19844232ED51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948" v="14"/>
          <ac:spMkLst>
            <pc:docMk/>
            <pc:sldMk cId="3091068027" sldId="271"/>
            <ac:spMk id="12" creationId="{FD3DBEFB-3B9B-472D-BF24-C93903BE95B7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963" v="15"/>
          <ac:spMkLst>
            <pc:docMk/>
            <pc:sldMk cId="3091068027" sldId="271"/>
            <ac:spMk id="13" creationId="{65848B58-89FA-4CD6-B11E-F1EFD7100E05}"/>
          </ac:spMkLst>
        </pc:spChg>
        <pc:spChg chg="add">
          <ac:chgData name="Bhavesh Suneja" userId="S::bhavesh.suneja@studentambassadors.com::b5d65079-28a6-4eb3-87b9-bffa6b603dee" providerId="AD" clId="Web-{FC81864F-C4CC-6C68-41DA-4BECD538F3FF}" dt="2021-11-01T08:20:28.994" v="16"/>
          <ac:spMkLst>
            <pc:docMk/>
            <pc:sldMk cId="3091068027" sldId="271"/>
            <ac:spMk id="14" creationId="{DCA71DEC-2916-4A74-94D9-57E5928C3D37}"/>
          </ac:spMkLst>
        </pc:spChg>
        <pc:spChg chg="add mod">
          <ac:chgData name="Bhavesh Suneja" userId="S::bhavesh.suneja@studentambassadors.com::b5d65079-28a6-4eb3-87b9-bffa6b603dee" providerId="AD" clId="Web-{FC81864F-C4CC-6C68-41DA-4BECD538F3FF}" dt="2021-11-01T08:20:49.198" v="21" actId="20577"/>
          <ac:spMkLst>
            <pc:docMk/>
            <pc:sldMk cId="3091068027" sldId="271"/>
            <ac:spMk id="16" creationId="{F2959E85-E091-4F5D-9BE1-512CEA011737}"/>
          </ac:spMkLst>
        </pc:spChg>
        <pc:picChg chg="add mod ord">
          <ac:chgData name="Bhavesh Suneja" userId="S::bhavesh.suneja@studentambassadors.com::b5d65079-28a6-4eb3-87b9-bffa6b603dee" providerId="AD" clId="Web-{FC81864F-C4CC-6C68-41DA-4BECD538F3FF}" dt="2021-11-01T08:20:49.151" v="19" actId="1076"/>
          <ac:picMkLst>
            <pc:docMk/>
            <pc:sldMk cId="3091068027" sldId="271"/>
            <ac:picMk id="4" creationId="{432439D5-9BEF-45E0-B549-67EABE14A92F}"/>
          </ac:picMkLst>
        </pc:picChg>
      </pc:sldChg>
    </pc:docChg>
  </pc:docChgLst>
  <pc:docChgLst>
    <pc:chgData name="NAMRATA AGRAWAL" userId="S::namrata.agrawal@studentambassadors.com::6ea99b14-f0f6-4777-9777-d2ec9dffcc2b" providerId="AD" clId="Web-{8D873F5A-1152-8241-1679-512985847E74}"/>
    <pc:docChg chg="modSld">
      <pc:chgData name="NAMRATA AGRAWAL" userId="S::namrata.agrawal@studentambassadors.com::6ea99b14-f0f6-4777-9777-d2ec9dffcc2b" providerId="AD" clId="Web-{8D873F5A-1152-8241-1679-512985847E74}" dt="2021-11-01T20:32:58.313" v="522"/>
      <pc:docMkLst>
        <pc:docMk/>
      </pc:docMkLst>
      <pc:sldChg chg="addSp delSp modSp mod setBg addAnim">
        <pc:chgData name="NAMRATA AGRAWAL" userId="S::namrata.agrawal@studentambassadors.com::6ea99b14-f0f6-4777-9777-d2ec9dffcc2b" providerId="AD" clId="Web-{8D873F5A-1152-8241-1679-512985847E74}" dt="2021-11-01T20:32:58.313" v="522"/>
        <pc:sldMkLst>
          <pc:docMk/>
          <pc:sldMk cId="482561804" sldId="270"/>
        </pc:sldMkLst>
        <pc:spChg chg="mod">
          <ac:chgData name="NAMRATA AGRAWAL" userId="S::namrata.agrawal@studentambassadors.com::6ea99b14-f0f6-4777-9777-d2ec9dffcc2b" providerId="AD" clId="Web-{8D873F5A-1152-8241-1679-512985847E74}" dt="2021-11-01T18:51:23.277" v="47" actId="1076"/>
          <ac:spMkLst>
            <pc:docMk/>
            <pc:sldMk cId="482561804" sldId="270"/>
            <ac:spMk id="2" creationId="{5C511191-6B95-41C7-BD4E-5ED2F11AB013}"/>
          </ac:spMkLst>
        </pc:spChg>
        <pc:spChg chg="del">
          <ac:chgData name="NAMRATA AGRAWAL" userId="S::namrata.agrawal@studentambassadors.com::6ea99b14-f0f6-4777-9777-d2ec9dffcc2b" providerId="AD" clId="Web-{8D873F5A-1152-8241-1679-512985847E74}" dt="2021-11-01T20:18:19.494" v="226"/>
          <ac:spMkLst>
            <pc:docMk/>
            <pc:sldMk cId="482561804" sldId="270"/>
            <ac:spMk id="3" creationId="{82E3E5CB-FD15-4927-9678-24CEE90DC4E8}"/>
          </ac:spMkLst>
        </pc:spChg>
        <pc:spChg chg="del">
          <ac:chgData name="NAMRATA AGRAWAL" userId="S::namrata.agrawal@studentambassadors.com::6ea99b14-f0f6-4777-9777-d2ec9dffcc2b" providerId="AD" clId="Web-{8D873F5A-1152-8241-1679-512985847E74}" dt="2021-11-01T18:26:18.456" v="0"/>
          <ac:spMkLst>
            <pc:docMk/>
            <pc:sldMk cId="482561804" sldId="270"/>
            <ac:spMk id="3" creationId="{89944062-9E36-471F-83F0-131283D7E1C7}"/>
          </ac:spMkLst>
        </pc:spChg>
        <pc:spChg chg="add del mod ord">
          <ac:chgData name="NAMRATA AGRAWAL" userId="S::namrata.agrawal@studentambassadors.com::6ea99b14-f0f6-4777-9777-d2ec9dffcc2b" providerId="AD" clId="Web-{8D873F5A-1152-8241-1679-512985847E74}" dt="2021-11-01T20:32:58.313" v="522"/>
          <ac:spMkLst>
            <pc:docMk/>
            <pc:sldMk cId="482561804" sldId="270"/>
            <ac:spMk id="4" creationId="{2478BFD1-CFB2-4227-93C2-ED03439277B9}"/>
          </ac:spMkLst>
        </pc:spChg>
        <pc:spChg chg="add">
          <ac:chgData name="NAMRATA AGRAWAL" userId="S::namrata.agrawal@studentambassadors.com::6ea99b14-f0f6-4777-9777-d2ec9dffcc2b" providerId="AD" clId="Web-{8D873F5A-1152-8241-1679-512985847E74}" dt="2021-11-01T18:45:17.521" v="43"/>
          <ac:spMkLst>
            <pc:docMk/>
            <pc:sldMk cId="482561804" sldId="270"/>
            <ac:spMk id="10" creationId="{5A0118C5-4F8D-4CF4-BADD-53FEACC6C42A}"/>
          </ac:spMkLst>
        </pc:spChg>
        <pc:grpChg chg="add">
          <ac:chgData name="NAMRATA AGRAWAL" userId="S::namrata.agrawal@studentambassadors.com::6ea99b14-f0f6-4777-9777-d2ec9dffcc2b" providerId="AD" clId="Web-{8D873F5A-1152-8241-1679-512985847E74}" dt="2021-11-01T18:45:17.521" v="43"/>
          <ac:grpSpMkLst>
            <pc:docMk/>
            <pc:sldMk cId="482561804" sldId="270"/>
            <ac:grpSpMk id="12" creationId="{B894EFA8-F425-4D19-A94B-445388B31E20}"/>
          </ac:grpSpMkLst>
        </pc:grpChg>
        <pc:grpChg chg="add">
          <ac:chgData name="NAMRATA AGRAWAL" userId="S::namrata.agrawal@studentambassadors.com::6ea99b14-f0f6-4777-9777-d2ec9dffcc2b" providerId="AD" clId="Web-{8D873F5A-1152-8241-1679-512985847E74}" dt="2021-11-01T18:45:17.521" v="43"/>
          <ac:grpSpMkLst>
            <pc:docMk/>
            <pc:sldMk cId="482561804" sldId="270"/>
            <ac:grpSpMk id="16" creationId="{582A903B-6B78-4F0A-B7C9-3D80499020B8}"/>
          </ac:grpSpMkLst>
        </pc:grpChg>
        <pc:graphicFrameChg chg="add del">
          <ac:chgData name="NAMRATA AGRAWAL" userId="S::namrata.agrawal@studentambassadors.com::6ea99b14-f0f6-4777-9777-d2ec9dffcc2b" providerId="AD" clId="Web-{8D873F5A-1152-8241-1679-512985847E74}" dt="2021-11-01T20:32:58.251" v="521"/>
          <ac:graphicFrameMkLst>
            <pc:docMk/>
            <pc:sldMk cId="482561804" sldId="270"/>
            <ac:graphicFrameMk id="29" creationId="{BFEDB044-DEB8-4B5E-A3EB-11DED515035B}"/>
          </ac:graphicFrameMkLst>
        </pc:graphicFrameChg>
        <pc:graphicFrameChg chg="add">
          <ac:chgData name="NAMRATA AGRAWAL" userId="S::namrata.agrawal@studentambassadors.com::6ea99b14-f0f6-4777-9777-d2ec9dffcc2b" providerId="AD" clId="Web-{8D873F5A-1152-8241-1679-512985847E74}" dt="2021-11-01T20:32:58.313" v="522"/>
          <ac:graphicFrameMkLst>
            <pc:docMk/>
            <pc:sldMk cId="482561804" sldId="270"/>
            <ac:graphicFrameMk id="30" creationId="{135E99B1-3C68-4AA5-B288-4B7A3DE465FB}"/>
          </ac:graphicFrameMkLst>
        </pc:graphicFrameChg>
        <pc:picChg chg="add mod">
          <ac:chgData name="NAMRATA AGRAWAL" userId="S::namrata.agrawal@studentambassadors.com::6ea99b14-f0f6-4777-9777-d2ec9dffcc2b" providerId="AD" clId="Web-{8D873F5A-1152-8241-1679-512985847E74}" dt="2021-11-01T18:50:45.589" v="46" actId="1076"/>
          <ac:picMkLst>
            <pc:docMk/>
            <pc:sldMk cId="482561804" sldId="270"/>
            <ac:picMk id="5" creationId="{CB26F454-6ACC-49EB-8D68-21EBF850F6FF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19:15:42.300" v="132" actId="1076"/>
          <ac:picMkLst>
            <pc:docMk/>
            <pc:sldMk cId="482561804" sldId="270"/>
            <ac:picMk id="6" creationId="{76845FA2-6632-4E90-9124-0A7FE69BC647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19:18:31.255" v="136" actId="1076"/>
          <ac:picMkLst>
            <pc:docMk/>
            <pc:sldMk cId="482561804" sldId="270"/>
            <ac:picMk id="7" creationId="{2B3F4D0D-02AD-456F-B997-79AD36EDCC6C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19:19:18.225" v="139" actId="14100"/>
          <ac:picMkLst>
            <pc:docMk/>
            <pc:sldMk cId="482561804" sldId="270"/>
            <ac:picMk id="8" creationId="{7A18001C-CD4D-4906-B0AC-34B138851ED9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19:19:44.616" v="141" actId="1076"/>
          <ac:picMkLst>
            <pc:docMk/>
            <pc:sldMk cId="482561804" sldId="270"/>
            <ac:picMk id="9" creationId="{68059010-B94A-4198-A46E-0B663DA59CAA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19:34:31.974" v="193" actId="14100"/>
          <ac:picMkLst>
            <pc:docMk/>
            <pc:sldMk cId="482561804" sldId="270"/>
            <ac:picMk id="11" creationId="{24AA420E-5EC4-4E6D-AF79-670E9DAD7208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20:15:14.125" v="196" actId="1076"/>
          <ac:picMkLst>
            <pc:docMk/>
            <pc:sldMk cId="482561804" sldId="270"/>
            <ac:picMk id="15" creationId="{35F2BDD2-6B6E-4A8F-9AFA-B26F12C97384}"/>
          </ac:picMkLst>
        </pc:picChg>
        <pc:picChg chg="add del mod">
          <ac:chgData name="NAMRATA AGRAWAL" userId="S::namrata.agrawal@studentambassadors.com::6ea99b14-f0f6-4777-9777-d2ec9dffcc2b" providerId="AD" clId="Web-{8D873F5A-1152-8241-1679-512985847E74}" dt="2021-11-01T20:18:22.401" v="227"/>
          <ac:picMkLst>
            <pc:docMk/>
            <pc:sldMk cId="482561804" sldId="270"/>
            <ac:picMk id="22" creationId="{DAF1E1B1-B607-4B9B-9768-81BAD8C3BC04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20:17:06.256" v="223" actId="1076"/>
          <ac:picMkLst>
            <pc:docMk/>
            <pc:sldMk cId="482561804" sldId="270"/>
            <ac:picMk id="25" creationId="{6384846D-F696-4FE5-9019-5D70188ABAE2}"/>
          </ac:picMkLst>
        </pc:picChg>
        <pc:picChg chg="add mod">
          <ac:chgData name="NAMRATA AGRAWAL" userId="S::namrata.agrawal@studentambassadors.com::6ea99b14-f0f6-4777-9777-d2ec9dffcc2b" providerId="AD" clId="Web-{8D873F5A-1152-8241-1679-512985847E74}" dt="2021-11-01T20:18:15.150" v="225" actId="1076"/>
          <ac:picMkLst>
            <pc:docMk/>
            <pc:sldMk cId="482561804" sldId="270"/>
            <ac:picMk id="26" creationId="{ECB4E46C-FCD5-4056-8776-1DE70B16589E}"/>
          </ac:picMkLst>
        </pc:picChg>
      </pc:sldChg>
      <pc:sldChg chg="addSp delSp modSp mod setBg">
        <pc:chgData name="NAMRATA AGRAWAL" userId="S::namrata.agrawal@studentambassadors.com::6ea99b14-f0f6-4777-9777-d2ec9dffcc2b" providerId="AD" clId="Web-{8D873F5A-1152-8241-1679-512985847E74}" dt="2021-11-01T20:31:59.404" v="519" actId="20577"/>
        <pc:sldMkLst>
          <pc:docMk/>
          <pc:sldMk cId="3623656328" sldId="277"/>
        </pc:sldMkLst>
        <pc:spChg chg="add mod ord">
          <ac:chgData name="NAMRATA AGRAWAL" userId="S::namrata.agrawal@studentambassadors.com::6ea99b14-f0f6-4777-9777-d2ec9dffcc2b" providerId="AD" clId="Web-{8D873F5A-1152-8241-1679-512985847E74}" dt="2021-11-01T20:31:59.404" v="519" actId="20577"/>
          <ac:spMkLst>
            <pc:docMk/>
            <pc:sldMk cId="3623656328" sldId="277"/>
            <ac:spMk id="7" creationId="{8522E585-15F9-4836-A191-269DCB017A1F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47.641" v="327"/>
          <ac:spMkLst>
            <pc:docMk/>
            <pc:sldMk cId="3623656328" sldId="277"/>
            <ac:spMk id="9" creationId="{A7AE9375-4664-4DB2-922D-2782A6E439AC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47.641" v="327"/>
          <ac:spMkLst>
            <pc:docMk/>
            <pc:sldMk cId="3623656328" sldId="277"/>
            <ac:spMk id="11" creationId="{C87417AF-190E-4D6E-AFA6-7D3E84B0B430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10.936" v="324"/>
          <ac:spMkLst>
            <pc:docMk/>
            <pc:sldMk cId="3623656328" sldId="277"/>
            <ac:spMk id="12" creationId="{A7AE9375-4664-4DB2-922D-2782A6E439AC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47.641" v="327"/>
          <ac:spMkLst>
            <pc:docMk/>
            <pc:sldMk cId="3623656328" sldId="277"/>
            <ac:spMk id="13" creationId="{80B30ED8-273E-4C07-8568-2FE5CC5C483D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10.936" v="324"/>
          <ac:spMkLst>
            <pc:docMk/>
            <pc:sldMk cId="3623656328" sldId="277"/>
            <ac:spMk id="16" creationId="{C87417AF-190E-4D6E-AFA6-7D3E84B0B430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5:10.080" v="329"/>
          <ac:spMkLst>
            <pc:docMk/>
            <pc:sldMk cId="3623656328" sldId="277"/>
            <ac:spMk id="17" creationId="{C700CD00-DF3E-4660-A6EC-A18C3B7F9E31}"/>
          </ac:spMkLst>
        </pc:spChg>
        <pc:spChg chg="add del">
          <ac:chgData name="NAMRATA AGRAWAL" userId="S::namrata.agrawal@studentambassadors.com::6ea99b14-f0f6-4777-9777-d2ec9dffcc2b" providerId="AD" clId="Web-{8D873F5A-1152-8241-1679-512985847E74}" dt="2021-11-01T20:24:10.936" v="324"/>
          <ac:spMkLst>
            <pc:docMk/>
            <pc:sldMk cId="3623656328" sldId="277"/>
            <ac:spMk id="18" creationId="{80B30ED8-273E-4C07-8568-2FE5CC5C483D}"/>
          </ac:spMkLst>
        </pc:spChg>
        <pc:spChg chg="add">
          <ac:chgData name="NAMRATA AGRAWAL" userId="S::namrata.agrawal@studentambassadors.com::6ea99b14-f0f6-4777-9777-d2ec9dffcc2b" providerId="AD" clId="Web-{8D873F5A-1152-8241-1679-512985847E74}" dt="2021-11-01T20:25:10.111" v="330"/>
          <ac:spMkLst>
            <pc:docMk/>
            <pc:sldMk cId="3623656328" sldId="277"/>
            <ac:spMk id="20" creationId="{2DAA6C16-BF9B-4A3E-BC70-EE6015D4F967}"/>
          </ac:spMkLst>
        </pc:spChg>
        <pc:grpChg chg="add del">
          <ac:chgData name="NAMRATA AGRAWAL" userId="S::namrata.agrawal@studentambassadors.com::6ea99b14-f0f6-4777-9777-d2ec9dffcc2b" providerId="AD" clId="Web-{8D873F5A-1152-8241-1679-512985847E74}" dt="2021-11-01T20:25:10.080" v="329"/>
          <ac:grpSpMkLst>
            <pc:docMk/>
            <pc:sldMk cId="3623656328" sldId="277"/>
            <ac:grpSpMk id="19" creationId="{F9AB5DBD-0A57-4DBC-B49F-205E268F1FCB}"/>
          </ac:grpSpMkLst>
        </pc:grpChg>
        <pc:grpChg chg="add">
          <ac:chgData name="NAMRATA AGRAWAL" userId="S::namrata.agrawal@studentambassadors.com::6ea99b14-f0f6-4777-9777-d2ec9dffcc2b" providerId="AD" clId="Web-{8D873F5A-1152-8241-1679-512985847E74}" dt="2021-11-01T20:25:10.111" v="330"/>
          <ac:grpSpMkLst>
            <pc:docMk/>
            <pc:sldMk cId="3623656328" sldId="277"/>
            <ac:grpSpMk id="21" creationId="{A4AE1828-51FD-4AD7-BCF6-9AF5C696CE5D}"/>
          </ac:grpSpMkLst>
        </pc:grpChg>
        <pc:picChg chg="mod ord">
          <ac:chgData name="NAMRATA AGRAWAL" userId="S::namrata.agrawal@studentambassadors.com::6ea99b14-f0f6-4777-9777-d2ec9dffcc2b" providerId="AD" clId="Web-{8D873F5A-1152-8241-1679-512985847E74}" dt="2021-11-01T20:25:10.111" v="330"/>
          <ac:picMkLst>
            <pc:docMk/>
            <pc:sldMk cId="3623656328" sldId="277"/>
            <ac:picMk id="4" creationId="{6D7DF061-6A87-46FB-BBFB-E1AAD32DFD9A}"/>
          </ac:picMkLst>
        </pc:picChg>
        <pc:picChg chg="mod">
          <ac:chgData name="NAMRATA AGRAWAL" userId="S::namrata.agrawal@studentambassadors.com::6ea99b14-f0f6-4777-9777-d2ec9dffcc2b" providerId="AD" clId="Web-{8D873F5A-1152-8241-1679-512985847E74}" dt="2021-11-01T20:25:10.111" v="330"/>
          <ac:picMkLst>
            <pc:docMk/>
            <pc:sldMk cId="3623656328" sldId="277"/>
            <ac:picMk id="5" creationId="{0BE9EE69-E2D5-480C-BC1A-421DDAE65311}"/>
          </ac:picMkLst>
        </pc:picChg>
        <pc:cxnChg chg="add del">
          <ac:chgData name="NAMRATA AGRAWAL" userId="S::namrata.agrawal@studentambassadors.com::6ea99b14-f0f6-4777-9777-d2ec9dffcc2b" providerId="AD" clId="Web-{8D873F5A-1152-8241-1679-512985847E74}" dt="2021-11-01T20:24:47.641" v="327"/>
          <ac:cxnSpMkLst>
            <pc:docMk/>
            <pc:sldMk cId="3623656328" sldId="277"/>
            <ac:cxnSpMk id="10" creationId="{EE504C98-6397-41C1-A8D8-2D9C4ED307E0}"/>
          </ac:cxnSpMkLst>
        </pc:cxnChg>
        <pc:cxnChg chg="add del">
          <ac:chgData name="NAMRATA AGRAWAL" userId="S::namrata.agrawal@studentambassadors.com::6ea99b14-f0f6-4777-9777-d2ec9dffcc2b" providerId="AD" clId="Web-{8D873F5A-1152-8241-1679-512985847E74}" dt="2021-11-01T20:24:10.936" v="324"/>
          <ac:cxnSpMkLst>
            <pc:docMk/>
            <pc:sldMk cId="3623656328" sldId="277"/>
            <ac:cxnSpMk id="14" creationId="{EE504C98-6397-41C1-A8D8-2D9C4ED307E0}"/>
          </ac:cxnSpMkLst>
        </pc:cxnChg>
      </pc:sldChg>
    </pc:docChg>
  </pc:docChgLst>
  <pc:docChgLst>
    <pc:chgData name="Devansu Yadav" userId="S::devansu.yadav@studentambassadors.com::bf429908-ac4e-418b-9cd7-6c7aa6cd2c6e" providerId="AD" clId="Web-{B25237D8-085C-1E81-5FA1-A8F4FF6ABC2D}"/>
    <pc:docChg chg="addSld modSld">
      <pc:chgData name="Devansu Yadav" userId="S::devansu.yadav@studentambassadors.com::bf429908-ac4e-418b-9cd7-6c7aa6cd2c6e" providerId="AD" clId="Web-{B25237D8-085C-1E81-5FA1-A8F4FF6ABC2D}" dt="2021-10-31T07:11:14.581" v="391" actId="20577"/>
      <pc:docMkLst>
        <pc:docMk/>
      </pc:docMkLst>
      <pc:sldChg chg="addSp delSp modSp mod setBg">
        <pc:chgData name="Devansu Yadav" userId="S::devansu.yadav@studentambassadors.com::bf429908-ac4e-418b-9cd7-6c7aa6cd2c6e" providerId="AD" clId="Web-{B25237D8-085C-1E81-5FA1-A8F4FF6ABC2D}" dt="2021-10-31T07:05:39.725" v="340" actId="20577"/>
        <pc:sldMkLst>
          <pc:docMk/>
          <pc:sldMk cId="3897686569" sldId="258"/>
        </pc:sldMkLst>
        <pc:spChg chg="mod ord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2" creationId="{5098E2E9-178F-4D69-9B6D-CA995B6706EB}"/>
          </ac:spMkLst>
        </pc:spChg>
        <pc:spChg chg="del mod">
          <ac:chgData name="Devansu Yadav" userId="S::devansu.yadav@studentambassadors.com::bf429908-ac4e-418b-9cd7-6c7aa6cd2c6e" providerId="AD" clId="Web-{B25237D8-085C-1E81-5FA1-A8F4FF6ABC2D}" dt="2021-10-31T05:35:18.964" v="3"/>
          <ac:spMkLst>
            <pc:docMk/>
            <pc:sldMk cId="3897686569" sldId="258"/>
            <ac:spMk id="3" creationId="{0D364884-1C07-44EA-B5CE-78997B5B6BA4}"/>
          </ac:spMkLst>
        </pc:spChg>
        <pc:spChg chg="add mod ord">
          <ac:chgData name="Devansu Yadav" userId="S::devansu.yadav@studentambassadors.com::bf429908-ac4e-418b-9cd7-6c7aa6cd2c6e" providerId="AD" clId="Web-{B25237D8-085C-1E81-5FA1-A8F4FF6ABC2D}" dt="2021-10-31T07:05:39.725" v="340" actId="20577"/>
          <ac:spMkLst>
            <pc:docMk/>
            <pc:sldMk cId="3897686569" sldId="258"/>
            <ac:spMk id="5" creationId="{21C9B7AB-0CE8-4E13-95A0-1873DB8DDFEC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07:56.828" v="192"/>
          <ac:spMkLst>
            <pc:docMk/>
            <pc:sldMk cId="3897686569" sldId="258"/>
            <ac:spMk id="7" creationId="{C905A640-791A-4F12-ABE7-D8BB43A8D70D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07:52.562" v="191"/>
          <ac:spMkLst>
            <pc:docMk/>
            <pc:sldMk cId="3897686569" sldId="258"/>
            <ac:spMk id="8" creationId="{6F4FFB93-1C12-48BE-8E92-87917F17B444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11" creationId="{231BF440-39FA-4087-84CC-2EEC0BBDAF29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13" creationId="{F04E4CBA-303B-48BD-8451-C2701CB0EEBF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15" creationId="{F6CA58B3-AFCC-4A40-9882-50D5080879B0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17" creationId="{75C56826-D4E5-42ED-8529-079651CB3005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19" creationId="{82095FCE-EF05-4443-B97A-85DEE3A5CA17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5:45:07.017" v="95"/>
          <ac:spMkLst>
            <pc:docMk/>
            <pc:sldMk cId="3897686569" sldId="258"/>
            <ac:spMk id="21" creationId="{CA00AE6B-AA30-4CF8-BA6F-339B780AD76C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26" creationId="{A7AE9375-4664-4DB2-922D-2782A6E439AC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30" creationId="{C87417AF-190E-4D6E-AFA6-7D3E84B0B430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32" creationId="{80B30ED8-273E-4C07-8568-2FE5CC5C483D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37" creationId="{A7AE9375-4664-4DB2-922D-2782A6E439AC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41" creationId="{C87417AF-190E-4D6E-AFA6-7D3E84B0B430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6:24:36.114" v="295"/>
          <ac:spMkLst>
            <pc:docMk/>
            <pc:sldMk cId="3897686569" sldId="258"/>
            <ac:spMk id="43" creationId="{80B30ED8-273E-4C07-8568-2FE5CC5C483D}"/>
          </ac:spMkLst>
        </pc:spChg>
        <pc:picChg chg="add mod ord">
          <ac:chgData name="Devansu Yadav" userId="S::devansu.yadav@studentambassadors.com::bf429908-ac4e-418b-9cd7-6c7aa6cd2c6e" providerId="AD" clId="Web-{B25237D8-085C-1E81-5FA1-A8F4FF6ABC2D}" dt="2021-10-31T06:58:51.165" v="305" actId="14100"/>
          <ac:picMkLst>
            <pc:docMk/>
            <pc:sldMk cId="3897686569" sldId="258"/>
            <ac:picMk id="4" creationId="{012AEED4-E3E3-4211-A7B5-5D4137DA18B7}"/>
          </ac:picMkLst>
        </pc:picChg>
        <pc:picChg chg="add mod ord">
          <ac:chgData name="Devansu Yadav" userId="S::devansu.yadav@studentambassadors.com::bf429908-ac4e-418b-9cd7-6c7aa6cd2c6e" providerId="AD" clId="Web-{B25237D8-085C-1E81-5FA1-A8F4FF6ABC2D}" dt="2021-10-31T06:24:36.114" v="295"/>
          <ac:picMkLst>
            <pc:docMk/>
            <pc:sldMk cId="3897686569" sldId="258"/>
            <ac:picMk id="6" creationId="{05D0FDF2-9081-4B95-8CD7-92B8C75F6E03}"/>
          </ac:picMkLst>
        </pc:picChg>
        <pc:cxnChg chg="add del">
          <ac:chgData name="Devansu Yadav" userId="S::devansu.yadav@studentambassadors.com::bf429908-ac4e-418b-9cd7-6c7aa6cd2c6e" providerId="AD" clId="Web-{B25237D8-085C-1E81-5FA1-A8F4FF6ABC2D}" dt="2021-10-31T06:24:36.114" v="295"/>
          <ac:cxnSpMkLst>
            <pc:docMk/>
            <pc:sldMk cId="3897686569" sldId="258"/>
            <ac:cxnSpMk id="28" creationId="{EE504C98-6397-41C1-A8D8-2D9C4ED307E0}"/>
          </ac:cxnSpMkLst>
        </pc:cxnChg>
        <pc:cxnChg chg="add del">
          <ac:chgData name="Devansu Yadav" userId="S::devansu.yadav@studentambassadors.com::bf429908-ac4e-418b-9cd7-6c7aa6cd2c6e" providerId="AD" clId="Web-{B25237D8-085C-1E81-5FA1-A8F4FF6ABC2D}" dt="2021-10-31T06:24:36.114" v="295"/>
          <ac:cxnSpMkLst>
            <pc:docMk/>
            <pc:sldMk cId="3897686569" sldId="258"/>
            <ac:cxnSpMk id="39" creationId="{EE504C98-6397-41C1-A8D8-2D9C4ED307E0}"/>
          </ac:cxnSpMkLst>
        </pc:cxnChg>
      </pc:sldChg>
      <pc:sldChg chg="addSp delSp modSp new mod setClrOvrMap">
        <pc:chgData name="Devansu Yadav" userId="S::devansu.yadav@studentambassadors.com::bf429908-ac4e-418b-9cd7-6c7aa6cd2c6e" providerId="AD" clId="Web-{B25237D8-085C-1E81-5FA1-A8F4FF6ABC2D}" dt="2021-10-31T07:11:14.581" v="391" actId="20577"/>
        <pc:sldMkLst>
          <pc:docMk/>
          <pc:sldMk cId="1868230267" sldId="272"/>
        </pc:sldMkLst>
        <pc:spChg chg="del mod ord">
          <ac:chgData name="Devansu Yadav" userId="S::devansu.yadav@studentambassadors.com::bf429908-ac4e-418b-9cd7-6c7aa6cd2c6e" providerId="AD" clId="Web-{B25237D8-085C-1E81-5FA1-A8F4FF6ABC2D}" dt="2021-10-31T07:09:51.751" v="381"/>
          <ac:spMkLst>
            <pc:docMk/>
            <pc:sldMk cId="1868230267" sldId="272"/>
            <ac:spMk id="2" creationId="{279F9E91-C46F-46D4-84E3-0CC27E912551}"/>
          </ac:spMkLst>
        </pc:spChg>
        <pc:spChg chg="mod">
          <ac:chgData name="Devansu Yadav" userId="S::devansu.yadav@studentambassadors.com::bf429908-ac4e-418b-9cd7-6c7aa6cd2c6e" providerId="AD" clId="Web-{B25237D8-085C-1E81-5FA1-A8F4FF6ABC2D}" dt="2021-10-31T06:46:48.594" v="304" actId="14100"/>
          <ac:spMkLst>
            <pc:docMk/>
            <pc:sldMk cId="1868230267" sldId="272"/>
            <ac:spMk id="3" creationId="{BFC95277-AD69-4E91-9B76-EC5C1B61FB1D}"/>
          </ac:spMkLst>
        </pc:spChg>
        <pc:spChg chg="add mod">
          <ac:chgData name="Devansu Yadav" userId="S::devansu.yadav@studentambassadors.com::bf429908-ac4e-418b-9cd7-6c7aa6cd2c6e" providerId="AD" clId="Web-{B25237D8-085C-1E81-5FA1-A8F4FF6ABC2D}" dt="2021-10-31T07:10:33.877" v="383" actId="14100"/>
          <ac:spMkLst>
            <pc:docMk/>
            <pc:sldMk cId="1868230267" sldId="272"/>
            <ac:spMk id="4" creationId="{01364DD4-6A7B-44E8-BC0E-29112E8550B0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9:10.202" v="377"/>
          <ac:spMkLst>
            <pc:docMk/>
            <pc:sldMk cId="1868230267" sldId="272"/>
            <ac:spMk id="6" creationId="{36A2517D-C8B5-4BCD-BB60-28BEC0B59290}"/>
          </ac:spMkLst>
        </pc:spChg>
        <pc:spChg chg="add">
          <ac:chgData name="Devansu Yadav" userId="S::devansu.yadav@studentambassadors.com::bf429908-ac4e-418b-9cd7-6c7aa6cd2c6e" providerId="AD" clId="Web-{B25237D8-085C-1E81-5FA1-A8F4FF6ABC2D}" dt="2021-10-31T07:09:26.125" v="379"/>
          <ac:spMkLst>
            <pc:docMk/>
            <pc:sldMk cId="1868230267" sldId="272"/>
            <ac:spMk id="7" creationId="{2ABB96CD-C245-4006-AD6A-128087ED4328}"/>
          </ac:spMkLst>
        </pc:spChg>
        <pc:spChg chg="del">
          <ac:chgData name="Devansu Yadav" userId="S::devansu.yadav@studentambassadors.com::bf429908-ac4e-418b-9cd7-6c7aa6cd2c6e" providerId="AD" clId="Web-{B25237D8-085C-1E81-5FA1-A8F4FF6ABC2D}" dt="2021-10-31T07:09:47.985" v="380"/>
          <ac:spMkLst>
            <pc:docMk/>
            <pc:sldMk cId="1868230267" sldId="272"/>
            <ac:spMk id="8" creationId="{092FF74A-7119-4280-843A-F069F77E633D}"/>
          </ac:spMkLst>
        </pc:spChg>
        <pc:spChg chg="del">
          <ac:chgData name="Devansu Yadav" userId="S::devansu.yadav@studentambassadors.com::bf429908-ac4e-418b-9cd7-6c7aa6cd2c6e" providerId="AD" clId="Web-{B25237D8-085C-1E81-5FA1-A8F4FF6ABC2D}" dt="2021-10-31T07:00:52.606" v="314"/>
          <ac:spMkLst>
            <pc:docMk/>
            <pc:sldMk cId="1868230267" sldId="272"/>
            <ac:spMk id="9" creationId="{C1DD1A8A-57D5-4A81-AD04-532B043C5611}"/>
          </ac:spMkLst>
        </pc:spChg>
        <pc:spChg chg="del">
          <ac:chgData name="Devansu Yadav" userId="S::devansu.yadav@studentambassadors.com::bf429908-ac4e-418b-9cd7-6c7aa6cd2c6e" providerId="AD" clId="Web-{B25237D8-085C-1E81-5FA1-A8F4FF6ABC2D}" dt="2021-10-31T07:00:52.606" v="314"/>
          <ac:spMkLst>
            <pc:docMk/>
            <pc:sldMk cId="1868230267" sldId="272"/>
            <ac:spMk id="11" creationId="{007891EC-4501-44ED-A8C8-B11B6DB767AB}"/>
          </ac:spMkLst>
        </pc:spChg>
        <pc:spChg chg="add del mod">
          <ac:chgData name="Devansu Yadav" userId="S::devansu.yadav@studentambassadors.com::bf429908-ac4e-418b-9cd7-6c7aa6cd2c6e" providerId="AD" clId="Web-{B25237D8-085C-1E81-5FA1-A8F4FF6ABC2D}" dt="2021-10-31T07:10:29.892" v="382"/>
          <ac:spMkLst>
            <pc:docMk/>
            <pc:sldMk cId="1868230267" sldId="272"/>
            <ac:spMk id="12" creationId="{AD8C95B6-584C-4318-9925-81ECECC0A061}"/>
          </ac:spMkLst>
        </pc:spChg>
        <pc:spChg chg="add mod">
          <ac:chgData name="Devansu Yadav" userId="S::devansu.yadav@studentambassadors.com::bf429908-ac4e-418b-9cd7-6c7aa6cd2c6e" providerId="AD" clId="Web-{B25237D8-085C-1E81-5FA1-A8F4FF6ABC2D}" dt="2021-10-31T07:11:14.581" v="391" actId="20577"/>
          <ac:spMkLst>
            <pc:docMk/>
            <pc:sldMk cId="1868230267" sldId="272"/>
            <ac:spMk id="13" creationId="{608A411A-14DD-438E-9E83-4BD024D214B2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37.346" v="328"/>
          <ac:spMkLst>
            <pc:docMk/>
            <pc:sldMk cId="1868230267" sldId="272"/>
            <ac:spMk id="16" creationId="{06DA9DF9-31F7-4056-B42E-878CC92417B8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37.346" v="328"/>
          <ac:spMkLst>
            <pc:docMk/>
            <pc:sldMk cId="1868230267" sldId="272"/>
            <ac:spMk id="21" creationId="{5F18414D-1626-4996-AACB-23D3DE45B03B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37.346" v="328"/>
          <ac:spMkLst>
            <pc:docMk/>
            <pc:sldMk cId="1868230267" sldId="272"/>
            <ac:spMk id="25" creationId="{D84C2E9E-0B5D-4B5F-9A1F-70EBDCE39034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15.064" v="325"/>
          <ac:spMkLst>
            <pc:docMk/>
            <pc:sldMk cId="1868230267" sldId="272"/>
            <ac:spMk id="30" creationId="{0671A8AE-40A1-4631-A6B8-581AFF065482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15.064" v="325"/>
          <ac:spMkLst>
            <pc:docMk/>
            <pc:sldMk cId="1868230267" sldId="272"/>
            <ac:spMk id="32" creationId="{AB58EF07-17C2-48CF-ABB0-EEF1F17CB8F0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15.064" v="325"/>
          <ac:spMkLst>
            <pc:docMk/>
            <pc:sldMk cId="1868230267" sldId="272"/>
            <ac:spMk id="34" creationId="{AF2F604E-43BE-4DC3-B983-E071523364F8}"/>
          </ac:spMkLst>
        </pc:spChg>
        <pc:spChg chg="add del">
          <ac:chgData name="Devansu Yadav" userId="S::devansu.yadav@studentambassadors.com::bf429908-ac4e-418b-9cd7-6c7aa6cd2c6e" providerId="AD" clId="Web-{B25237D8-085C-1E81-5FA1-A8F4FF6ABC2D}" dt="2021-10-31T07:03:15.064" v="325"/>
          <ac:spMkLst>
            <pc:docMk/>
            <pc:sldMk cId="1868230267" sldId="272"/>
            <ac:spMk id="36" creationId="{08C9B587-E65E-4B52-B37C-ABEBB6E87928}"/>
          </ac:spMkLst>
        </pc:spChg>
        <pc:picChg chg="mod ord">
          <ac:chgData name="Devansu Yadav" userId="S::devansu.yadav@studentambassadors.com::bf429908-ac4e-418b-9cd7-6c7aa6cd2c6e" providerId="AD" clId="Web-{B25237D8-085C-1E81-5FA1-A8F4FF6ABC2D}" dt="2021-10-31T07:03:37.346" v="328"/>
          <ac:picMkLst>
            <pc:docMk/>
            <pc:sldMk cId="1868230267" sldId="272"/>
            <ac:picMk id="5" creationId="{58AB8A7F-A7BC-4462-B51B-C78F3DE6AF9B}"/>
          </ac:picMkLst>
        </pc:picChg>
        <pc:cxnChg chg="add del">
          <ac:chgData name="Devansu Yadav" userId="S::devansu.yadav@studentambassadors.com::bf429908-ac4e-418b-9cd7-6c7aa6cd2c6e" providerId="AD" clId="Web-{B25237D8-085C-1E81-5FA1-A8F4FF6ABC2D}" dt="2021-10-31T07:03:37.346" v="328"/>
          <ac:cxnSpMkLst>
            <pc:docMk/>
            <pc:sldMk cId="1868230267" sldId="272"/>
            <ac:cxnSpMk id="23" creationId="{07A9243D-8FC3-4B36-874B-55906B03F484}"/>
          </ac:cxnSpMkLst>
        </pc:cxnChg>
      </pc:sldChg>
    </pc:docChg>
  </pc:docChgLst>
  <pc:docChgLst>
    <pc:chgData name="NAMRATA AGRAWAL" userId="S::namrata.agrawal@studentambassadors.com::6ea99b14-f0f6-4777-9777-d2ec9dffcc2b" providerId="AD" clId="Web-{02FCCCCA-922D-6E84-EF37-88B274D93DFF}"/>
    <pc:docChg chg="delSld modSld">
      <pc:chgData name="NAMRATA AGRAWAL" userId="S::namrata.agrawal@studentambassadors.com::6ea99b14-f0f6-4777-9777-d2ec9dffcc2b" providerId="AD" clId="Web-{02FCCCCA-922D-6E84-EF37-88B274D93DFF}" dt="2021-10-31T19:59:02.457" v="1623" actId="1076"/>
      <pc:docMkLst>
        <pc:docMk/>
      </pc:docMkLst>
      <pc:sldChg chg="addSp delSp modSp">
        <pc:chgData name="NAMRATA AGRAWAL" userId="S::namrata.agrawal@studentambassadors.com::6ea99b14-f0f6-4777-9777-d2ec9dffcc2b" providerId="AD" clId="Web-{02FCCCCA-922D-6E84-EF37-88B274D93DFF}" dt="2021-10-31T17:42:33.909" v="385" actId="14100"/>
        <pc:sldMkLst>
          <pc:docMk/>
          <pc:sldMk cId="1365532876" sldId="257"/>
        </pc:sldMkLst>
        <pc:spChg chg="mod">
          <ac:chgData name="NAMRATA AGRAWAL" userId="S::namrata.agrawal@studentambassadors.com::6ea99b14-f0f6-4777-9777-d2ec9dffcc2b" providerId="AD" clId="Web-{02FCCCCA-922D-6E84-EF37-88B274D93DFF}" dt="2021-10-31T17:40:00.709" v="321" actId="1076"/>
          <ac:spMkLst>
            <pc:docMk/>
            <pc:sldMk cId="1365532876" sldId="257"/>
            <ac:spMk id="2" creationId="{11FB675E-43DA-459F-B24A-15BF63562DB2}"/>
          </ac:spMkLst>
        </pc:spChg>
        <pc:spChg chg="add mod">
          <ac:chgData name="NAMRATA AGRAWAL" userId="S::namrata.agrawal@studentambassadors.com::6ea99b14-f0f6-4777-9777-d2ec9dffcc2b" providerId="AD" clId="Web-{02FCCCCA-922D-6E84-EF37-88B274D93DFF}" dt="2021-10-31T17:33:54.156" v="137" actId="14100"/>
          <ac:spMkLst>
            <pc:docMk/>
            <pc:sldMk cId="1365532876" sldId="257"/>
            <ac:spMk id="3" creationId="{4FEE2BFB-885F-49E7-A02D-1ECEBDBF0F5B}"/>
          </ac:spMkLst>
        </pc:spChg>
        <pc:spChg chg="add mod">
          <ac:chgData name="NAMRATA AGRAWAL" userId="S::namrata.agrawal@studentambassadors.com::6ea99b14-f0f6-4777-9777-d2ec9dffcc2b" providerId="AD" clId="Web-{02FCCCCA-922D-6E84-EF37-88B274D93DFF}" dt="2021-10-31T17:42:24.174" v="384" actId="14100"/>
          <ac:spMkLst>
            <pc:docMk/>
            <pc:sldMk cId="1365532876" sldId="257"/>
            <ac:spMk id="7" creationId="{C38F7D59-D4DD-4988-AA81-B4715A482D4D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7:32:14.979" v="91" actId="1076"/>
          <ac:spMkLst>
            <pc:docMk/>
            <pc:sldMk cId="1365532876" sldId="257"/>
            <ac:spMk id="10" creationId="{2BBF7E39-A30F-481B-A8BE-BC5D44BC6685}"/>
          </ac:spMkLst>
        </pc:spChg>
        <pc:spChg chg="add mod">
          <ac:chgData name="NAMRATA AGRAWAL" userId="S::namrata.agrawal@studentambassadors.com::6ea99b14-f0f6-4777-9777-d2ec9dffcc2b" providerId="AD" clId="Web-{02FCCCCA-922D-6E84-EF37-88B274D93DFF}" dt="2021-10-31T17:32:11.167" v="90" actId="1076"/>
          <ac:spMkLst>
            <pc:docMk/>
            <pc:sldMk cId="1365532876" sldId="257"/>
            <ac:spMk id="12" creationId="{70CCB1CF-9254-4C14-BCA5-5799986CDF4A}"/>
          </ac:spMkLst>
        </pc:spChg>
        <pc:spChg chg="add mod">
          <ac:chgData name="NAMRATA AGRAWAL" userId="S::namrata.agrawal@studentambassadors.com::6ea99b14-f0f6-4777-9777-d2ec9dffcc2b" providerId="AD" clId="Web-{02FCCCCA-922D-6E84-EF37-88B274D93DFF}" dt="2021-10-31T17:42:33.909" v="385" actId="14100"/>
          <ac:spMkLst>
            <pc:docMk/>
            <pc:sldMk cId="1365532876" sldId="257"/>
            <ac:spMk id="14" creationId="{294FBAFE-0D28-43E0-887E-2D3945C9F7BF}"/>
          </ac:spMkLst>
        </pc:spChg>
        <pc:spChg chg="add del mod">
          <ac:chgData name="NAMRATA AGRAWAL" userId="S::namrata.agrawal@studentambassadors.com::6ea99b14-f0f6-4777-9777-d2ec9dffcc2b" providerId="AD" clId="Web-{02FCCCCA-922D-6E84-EF37-88B274D93DFF}" dt="2021-10-31T17:42:15.252" v="383" actId="1076"/>
          <ac:spMkLst>
            <pc:docMk/>
            <pc:sldMk cId="1365532876" sldId="257"/>
            <ac:spMk id="15" creationId="{6BE5EAFD-76D0-410D-BD74-AE9B48652FC0}"/>
          </ac:spMkLst>
        </pc:spChg>
      </pc:sldChg>
      <pc:sldChg chg="modSp">
        <pc:chgData name="NAMRATA AGRAWAL" userId="S::namrata.agrawal@studentambassadors.com::6ea99b14-f0f6-4777-9777-d2ec9dffcc2b" providerId="AD" clId="Web-{02FCCCCA-922D-6E84-EF37-88B274D93DFF}" dt="2021-10-31T19:53:36.894" v="1514" actId="1076"/>
        <pc:sldMkLst>
          <pc:docMk/>
          <pc:sldMk cId="3897686569" sldId="258"/>
        </pc:sldMkLst>
        <pc:spChg chg="mod">
          <ac:chgData name="NAMRATA AGRAWAL" userId="S::namrata.agrawal@studentambassadors.com::6ea99b14-f0f6-4777-9777-d2ec9dffcc2b" providerId="AD" clId="Web-{02FCCCCA-922D-6E84-EF37-88B274D93DFF}" dt="2021-10-31T19:49:40.975" v="1474" actId="20577"/>
          <ac:spMkLst>
            <pc:docMk/>
            <pc:sldMk cId="3897686569" sldId="258"/>
            <ac:spMk id="2" creationId="{5098E2E9-178F-4D69-9B6D-CA995B6706EB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3:05.595" v="1510" actId="1076"/>
          <ac:spMkLst>
            <pc:docMk/>
            <pc:sldMk cId="3897686569" sldId="258"/>
            <ac:spMk id="5" creationId="{21C9B7AB-0CE8-4E13-95A0-1873DB8DDFEC}"/>
          </ac:spMkLst>
        </pc:spChg>
        <pc:picChg chg="mod modCrop">
          <ac:chgData name="NAMRATA AGRAWAL" userId="S::namrata.agrawal@studentambassadors.com::6ea99b14-f0f6-4777-9777-d2ec9dffcc2b" providerId="AD" clId="Web-{02FCCCCA-922D-6E84-EF37-88B274D93DFF}" dt="2021-10-31T19:53:25.424" v="1513" actId="14100"/>
          <ac:picMkLst>
            <pc:docMk/>
            <pc:sldMk cId="3897686569" sldId="258"/>
            <ac:picMk id="4" creationId="{012AEED4-E3E3-4211-A7B5-5D4137DA18B7}"/>
          </ac:picMkLst>
        </pc:picChg>
        <pc:picChg chg="mod">
          <ac:chgData name="NAMRATA AGRAWAL" userId="S::namrata.agrawal@studentambassadors.com::6ea99b14-f0f6-4777-9777-d2ec9dffcc2b" providerId="AD" clId="Web-{02FCCCCA-922D-6E84-EF37-88B274D93DFF}" dt="2021-10-31T19:53:36.894" v="1514" actId="1076"/>
          <ac:picMkLst>
            <pc:docMk/>
            <pc:sldMk cId="3897686569" sldId="258"/>
            <ac:picMk id="6" creationId="{05D0FDF2-9081-4B95-8CD7-92B8C75F6E03}"/>
          </ac:picMkLst>
        </pc:picChg>
      </pc:sldChg>
      <pc:sldChg chg="modSp">
        <pc:chgData name="NAMRATA AGRAWAL" userId="S::namrata.agrawal@studentambassadors.com::6ea99b14-f0f6-4777-9777-d2ec9dffcc2b" providerId="AD" clId="Web-{02FCCCCA-922D-6E84-EF37-88B274D93DFF}" dt="2021-10-31T19:55:04.242" v="1528" actId="1076"/>
        <pc:sldMkLst>
          <pc:docMk/>
          <pc:sldMk cId="4294852747" sldId="259"/>
        </pc:sldMkLst>
        <pc:spChg chg="mod">
          <ac:chgData name="NAMRATA AGRAWAL" userId="S::namrata.agrawal@studentambassadors.com::6ea99b14-f0f6-4777-9777-d2ec9dffcc2b" providerId="AD" clId="Web-{02FCCCCA-922D-6E84-EF37-88B274D93DFF}" dt="2021-10-31T19:54:26.052" v="1521" actId="20577"/>
          <ac:spMkLst>
            <pc:docMk/>
            <pc:sldMk cId="4294852747" sldId="259"/>
            <ac:spMk id="2" creationId="{BEF9BB4D-64AB-4662-9B54-7336A0567A2F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4:55.226" v="1526" actId="20577"/>
          <ac:spMkLst>
            <pc:docMk/>
            <pc:sldMk cId="4294852747" sldId="259"/>
            <ac:spMk id="3" creationId="{7A5356FF-66C6-4C10-8614-5AFB3981DBD9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5:04.242" v="1528" actId="1076"/>
          <ac:spMkLst>
            <pc:docMk/>
            <pc:sldMk cId="4294852747" sldId="259"/>
            <ac:spMk id="4" creationId="{B336A90A-A3FD-4951-8D43-6A7E9AD810CC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4:43.866" v="1523" actId="20577"/>
          <ac:spMkLst>
            <pc:docMk/>
            <pc:sldMk cId="4294852747" sldId="259"/>
            <ac:spMk id="11" creationId="{B0A56C07-6683-457B-9261-D55A07FC4815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5:00.445" v="1527" actId="1076"/>
          <ac:spMkLst>
            <pc:docMk/>
            <pc:sldMk cId="4294852747" sldId="259"/>
            <ac:spMk id="13" creationId="{28DA7D88-7B74-4F45-854F-64E513642FBD}"/>
          </ac:spMkLst>
        </pc:spChg>
      </pc:sldChg>
      <pc:sldChg chg="addSp delSp modSp mod setBg setClrOvrMap">
        <pc:chgData name="NAMRATA AGRAWAL" userId="S::namrata.agrawal@studentambassadors.com::6ea99b14-f0f6-4777-9777-d2ec9dffcc2b" providerId="AD" clId="Web-{02FCCCCA-922D-6E84-EF37-88B274D93DFF}" dt="2021-10-31T19:55:26.665" v="1530" actId="20577"/>
        <pc:sldMkLst>
          <pc:docMk/>
          <pc:sldMk cId="1102406271" sldId="264"/>
        </pc:sldMkLst>
        <pc:spChg chg="mod">
          <ac:chgData name="NAMRATA AGRAWAL" userId="S::namrata.agrawal@studentambassadors.com::6ea99b14-f0f6-4777-9777-d2ec9dffcc2b" providerId="AD" clId="Web-{02FCCCCA-922D-6E84-EF37-88B274D93DFF}" dt="2021-10-31T19:55:26.665" v="1530" actId="20577"/>
          <ac:spMkLst>
            <pc:docMk/>
            <pc:sldMk cId="1102406271" sldId="264"/>
            <ac:spMk id="2" creationId="{FD86BA61-160F-49DC-AAB5-60CEA7B83764}"/>
          </ac:spMkLst>
        </pc:spChg>
        <pc:spChg chg="del mod">
          <ac:chgData name="NAMRATA AGRAWAL" userId="S::namrata.agrawal@studentambassadors.com::6ea99b14-f0f6-4777-9777-d2ec9dffcc2b" providerId="AD" clId="Web-{02FCCCCA-922D-6E84-EF37-88B274D93DFF}" dt="2021-10-31T19:01:33.303" v="1085"/>
          <ac:spMkLst>
            <pc:docMk/>
            <pc:sldMk cId="1102406271" sldId="264"/>
            <ac:spMk id="6" creationId="{7476117C-B802-4402-8BA6-74355F6DB454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0:31.622" v="417"/>
          <ac:spMkLst>
            <pc:docMk/>
            <pc:sldMk cId="1102406271" sldId="264"/>
            <ac:spMk id="12" creationId="{9AA72BD9-2C5A-4EDC-931F-5AA08EACA0F3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0:31.622" v="417"/>
          <ac:spMkLst>
            <pc:docMk/>
            <pc:sldMk cId="1102406271" sldId="264"/>
            <ac:spMk id="14" creationId="{DD3981AC-7B61-4947-BCF3-F7AA7FA385B9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0:31.622" v="417"/>
          <ac:spMkLst>
            <pc:docMk/>
            <pc:sldMk cId="1102406271" sldId="264"/>
            <ac:spMk id="16" creationId="{55D4142C-5077-457F-A6AD-3FECFDB39685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0:31.622" v="417"/>
          <ac:spMkLst>
            <pc:docMk/>
            <pc:sldMk cId="1102406271" sldId="264"/>
            <ac:spMk id="18" creationId="{7A5F0580-5EE9-419F-96EE-B6529EF6E7D0}"/>
          </ac:spMkLst>
        </pc:spChg>
        <pc:spChg chg="del mod">
          <ac:chgData name="NAMRATA AGRAWAL" userId="S::namrata.agrawal@studentambassadors.com::6ea99b14-f0f6-4777-9777-d2ec9dffcc2b" providerId="AD" clId="Web-{02FCCCCA-922D-6E84-EF37-88B274D93DFF}" dt="2021-10-31T17:57:35.097" v="484"/>
          <ac:spMkLst>
            <pc:docMk/>
            <pc:sldMk cId="1102406271" sldId="264"/>
            <ac:spMk id="40" creationId="{2D371279-FBD3-4951-BAA6-0C2E31B4C489}"/>
          </ac:spMkLst>
        </pc:spChg>
        <pc:spChg chg="del">
          <ac:chgData name="NAMRATA AGRAWAL" userId="S::namrata.agrawal@studentambassadors.com::6ea99b14-f0f6-4777-9777-d2ec9dffcc2b" providerId="AD" clId="Web-{02FCCCCA-922D-6E84-EF37-88B274D93DFF}" dt="2021-10-31T19:35:22.737" v="1416"/>
          <ac:spMkLst>
            <pc:docMk/>
            <pc:sldMk cId="1102406271" sldId="264"/>
            <ac:spMk id="1080" creationId="{A0C12BE2-19FD-47D9-B7CD-1AE7C216DA85}"/>
          </ac:spMkLst>
        </pc:spChg>
        <pc:spChg chg="add del mod">
          <ac:chgData name="NAMRATA AGRAWAL" userId="S::namrata.agrawal@studentambassadors.com::6ea99b14-f0f6-4777-9777-d2ec9dffcc2b" providerId="AD" clId="Web-{02FCCCCA-922D-6E84-EF37-88B274D93DFF}" dt="2021-10-31T19:01:37.366" v="1086"/>
          <ac:spMkLst>
            <pc:docMk/>
            <pc:sldMk cId="1102406271" sldId="264"/>
            <ac:spMk id="10764" creationId="{F687C36E-868B-46E2-86C2-1F4907AB4EB2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1:47.616" v="1458"/>
          <ac:spMkLst>
            <pc:docMk/>
            <pc:sldMk cId="1102406271" sldId="264"/>
            <ac:spMk id="21254" creationId="{53D91CBC-8166-41E1-A499-E53A23FDFA1F}"/>
          </ac:spMkLst>
        </pc:spChg>
        <pc:spChg chg="add del mod">
          <ac:chgData name="NAMRATA AGRAWAL" userId="S::namrata.agrawal@studentambassadors.com::6ea99b14-f0f6-4777-9777-d2ec9dffcc2b" providerId="AD" clId="Web-{02FCCCCA-922D-6E84-EF37-88B274D93DFF}" dt="2021-10-31T19:41:42.351" v="1455"/>
          <ac:spMkLst>
            <pc:docMk/>
            <pc:sldMk cId="1102406271" sldId="264"/>
            <ac:spMk id="21255" creationId="{9E1B7EB6-E7BD-45DE-B19A-A2407CE96507}"/>
          </ac:spMkLst>
        </pc:spChg>
        <pc:graphicFrameChg chg="add mod modGraphic">
          <ac:chgData name="NAMRATA AGRAWAL" userId="S::namrata.agrawal@studentambassadors.com::6ea99b14-f0f6-4777-9777-d2ec9dffcc2b" providerId="AD" clId="Web-{02FCCCCA-922D-6E84-EF37-88B274D93DFF}" dt="2021-10-31T19:45:21.118" v="1472" actId="14100"/>
          <ac:graphicFrameMkLst>
            <pc:docMk/>
            <pc:sldMk cId="1102406271" sldId="264"/>
            <ac:graphicFrameMk id="3" creationId="{C7AAD05D-CF47-40D3-A0A8-B1497686C524}"/>
          </ac:graphicFrameMkLst>
        </pc:graphicFrameChg>
        <pc:picChg chg="add">
          <ac:chgData name="NAMRATA AGRAWAL" userId="S::namrata.agrawal@studentambassadors.com::6ea99b14-f0f6-4777-9777-d2ec9dffcc2b" providerId="AD" clId="Web-{02FCCCCA-922D-6E84-EF37-88B274D93DFF}" dt="2021-10-31T17:50:31.622" v="417"/>
          <ac:picMkLst>
            <pc:docMk/>
            <pc:sldMk cId="1102406271" sldId="264"/>
            <ac:picMk id="8" creationId="{BEAE348F-6D01-408A-A197-BB9060FE38F9}"/>
          </ac:picMkLst>
        </pc:picChg>
      </pc:sldChg>
      <pc:sldChg chg="addSp delSp modSp mod setBg">
        <pc:chgData name="NAMRATA AGRAWAL" userId="S::namrata.agrawal@studentambassadors.com::6ea99b14-f0f6-4777-9777-d2ec9dffcc2b" providerId="AD" clId="Web-{02FCCCCA-922D-6E84-EF37-88B274D93DFF}" dt="2021-10-31T19:59:02.457" v="1623" actId="1076"/>
        <pc:sldMkLst>
          <pc:docMk/>
          <pc:sldMk cId="916218856" sldId="265"/>
        </pc:sldMkLst>
        <pc:spChg chg="mod ord">
          <ac:chgData name="NAMRATA AGRAWAL" userId="S::namrata.agrawal@studentambassadors.com::6ea99b14-f0f6-4777-9777-d2ec9dffcc2b" providerId="AD" clId="Web-{02FCCCCA-922D-6E84-EF37-88B274D93DFF}" dt="2021-10-31T19:59:02.457" v="1623" actId="1076"/>
          <ac:spMkLst>
            <pc:docMk/>
            <pc:sldMk cId="916218856" sldId="265"/>
            <ac:spMk id="2" creationId="{5918BA0B-1F68-4510-8653-1865E4101CBC}"/>
          </ac:spMkLst>
        </pc:spChg>
        <pc:spChg chg="del">
          <ac:chgData name="NAMRATA AGRAWAL" userId="S::namrata.agrawal@studentambassadors.com::6ea99b14-f0f6-4777-9777-d2ec9dffcc2b" providerId="AD" clId="Web-{02FCCCCA-922D-6E84-EF37-88B274D93DFF}" dt="2021-10-31T17:45:13.761" v="401"/>
          <ac:spMkLst>
            <pc:docMk/>
            <pc:sldMk cId="916218856" sldId="265"/>
            <ac:spMk id="3" creationId="{A622C824-43D1-4A91-B163-7CCF66763EFC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8" creationId="{5A0118C5-4F8D-4CF4-BADD-53FEACC6C42A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9" creationId="{F98F79A4-A6C7-4101-B1E9-27E05CB7CFA0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2.721" v="407"/>
          <ac:spMkLst>
            <pc:docMk/>
            <pc:sldMk cId="916218856" sldId="265"/>
            <ac:spMk id="10" creationId="{9B5D8EB7-E79D-4408-8C91-489A44182669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11" creationId="{79AFCB35-9C04-4524-A0B1-57FF6865D013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8.549" v="409"/>
          <ac:spMkLst>
            <pc:docMk/>
            <pc:sldMk cId="916218856" sldId="265"/>
            <ac:spMk id="12" creationId="{1B6BEEA8-BE37-4173-BFA5-1931AAEC8762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2.721" v="407"/>
          <ac:spMkLst>
            <pc:docMk/>
            <pc:sldMk cId="916218856" sldId="265"/>
            <ac:spMk id="13" creationId="{D7A453D2-15D8-4403-815F-291FA16340D9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14" creationId="{FC3ABE8C-1C72-4141-BADF-DD681176459A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2.721" v="407"/>
          <ac:spMkLst>
            <pc:docMk/>
            <pc:sldMk cId="916218856" sldId="265"/>
            <ac:spMk id="15" creationId="{8161EA6B-09CA-445B-AB0D-8DF76FA92DEF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19" creationId="{D11AD2AD-0BA0-4DD3-8EEA-84686A0E718C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21" creationId="{59463AC4-F96D-4507-9EE0-A831B7910271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23" creationId="{9E5C5460-229E-46C8-A712-CC317985420F}"/>
          </ac:spMkLst>
        </pc:spChg>
        <pc:spChg chg="add mod">
          <ac:chgData name="NAMRATA AGRAWAL" userId="S::namrata.agrawal@studentambassadors.com::6ea99b14-f0f6-4777-9777-d2ec9dffcc2b" providerId="AD" clId="Web-{02FCCCCA-922D-6E84-EF37-88B274D93DFF}" dt="2021-10-31T19:58:58.364" v="1622" actId="1076"/>
          <ac:spMkLst>
            <pc:docMk/>
            <pc:sldMk cId="916218856" sldId="265"/>
            <ac:spMk id="24" creationId="{5ED4DF2A-64E1-4551-80B1-6108514600BD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2.721" v="407"/>
          <ac:spMkLst>
            <pc:docMk/>
            <pc:sldMk cId="916218856" sldId="265"/>
            <ac:spMk id="31" creationId="{B8114C98-A349-4111-A123-E8EAB86ABE30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35" creationId="{489B7BFD-8F45-4093-AD9C-91B15B0503D9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36" creationId="{D9DFE8A5-DCEC-4A43-B613-D62AC8C5734F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40" v="425"/>
          <ac:spMkLst>
            <pc:docMk/>
            <pc:sldMk cId="916218856" sldId="265"/>
            <ac:spMk id="37" creationId="{8B646C36-EEEC-4D52-8E8E-206F4CD8A3DA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38" creationId="{45E0BF71-78CD-4FD9-BB54-48CD14158971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47:12.721" v="407"/>
          <ac:spMkLst>
            <pc:docMk/>
            <pc:sldMk cId="916218856" sldId="265"/>
            <ac:spMk id="39" creationId="{E2D3D3F2-ABBB-4453-B1C5-1BEBF7E4DD56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40" creationId="{26B7664A-BE61-4A65-B937-A31E08B8B9AD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42" creationId="{B5376B64-7D0F-4553-BC39-AD8889787C0F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40" v="425"/>
          <ac:spMkLst>
            <pc:docMk/>
            <pc:sldMk cId="916218856" sldId="265"/>
            <ac:spMk id="43" creationId="{C00B7DBB-97E9-4F5F-B72E-EECCFCC9D141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47" creationId="{264CC68E-3C7E-41A2-9943-3BF895614B71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49" creationId="{DA8F4EF6-63F4-4276-92EC-A84D38D15D93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51" creationId="{A270DD9C-2075-4DC8-A1F6-37941B500A42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40" v="425"/>
          <ac:spMkLst>
            <pc:docMk/>
            <pc:sldMk cId="916218856" sldId="265"/>
            <ac:spMk id="52" creationId="{1C8B8E59-A269-4CAA-BE7D-AFD4E852CABB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53" creationId="{DB2E62A3-A22B-4216-BFFB-D0E6D410E6E0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7:55:28.840" v="425"/>
          <ac:spMkLst>
            <pc:docMk/>
            <pc:sldMk cId="916218856" sldId="265"/>
            <ac:spMk id="54" creationId="{20C5CF91-A170-4B31-B47F-D5E2E5D15A3B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55" creationId="{384A8E03-BC91-4AA0-B5D3-915FDA212D71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64" creationId="{007FAD6A-A22B-446D-939E-64E1098728C1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66" creationId="{9A4BC4F8-D2ED-4E14-9676-1B9B12E03876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7:55:28.872" v="426"/>
          <ac:spMkLst>
            <pc:docMk/>
            <pc:sldMk cId="916218856" sldId="265"/>
            <ac:spMk id="68" creationId="{C125B5C3-09E0-448D-8B09-42E4EB8C53FC}"/>
          </ac:spMkLst>
        </pc:spChg>
        <pc:grpChg chg="add del">
          <ac:chgData name="NAMRATA AGRAWAL" userId="S::namrata.agrawal@studentambassadors.com::6ea99b14-f0f6-4777-9777-d2ec9dffcc2b" providerId="AD" clId="Web-{02FCCCCA-922D-6E84-EF37-88B274D93DFF}" dt="2021-10-31T17:47:12.721" v="407"/>
          <ac:grpSpMkLst>
            <pc:docMk/>
            <pc:sldMk cId="916218856" sldId="265"/>
            <ac:grpSpMk id="17" creationId="{7F85096F-E650-46D6-834C-4054E377021E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47:12.721" v="407"/>
          <ac:grpSpMkLst>
            <pc:docMk/>
            <pc:sldMk cId="916218856" sldId="265"/>
            <ac:grpSpMk id="25" creationId="{975C268C-D419-4123-9FAD-0E2B7F9EE795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55:28.872" v="426"/>
          <ac:grpSpMkLst>
            <pc:docMk/>
            <pc:sldMk cId="916218856" sldId="265"/>
            <ac:grpSpMk id="27" creationId="{0C156BF8-7FF7-440F-BE2B-417DFFE8BFA5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47:12.721" v="407"/>
          <ac:grpSpMkLst>
            <pc:docMk/>
            <pc:sldMk cId="916218856" sldId="265"/>
            <ac:grpSpMk id="33" creationId="{670FB431-AE18-414D-92F4-1D12D1991152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55:28.840" v="425"/>
          <ac:grpSpMkLst>
            <pc:docMk/>
            <pc:sldMk cId="916218856" sldId="265"/>
            <ac:grpSpMk id="34" creationId="{9B970977-38DA-4F81-AA88-8C778B31E4A7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47:12.721" v="407"/>
          <ac:grpSpMkLst>
            <pc:docMk/>
            <pc:sldMk cId="916218856" sldId="265"/>
            <ac:grpSpMk id="41" creationId="{8214E4A5-A0D2-42C4-8D14-D2A7E495F041}"/>
          </ac:grpSpMkLst>
        </pc:grpChg>
        <pc:grpChg chg="add del">
          <ac:chgData name="NAMRATA AGRAWAL" userId="S::namrata.agrawal@studentambassadors.com::6ea99b14-f0f6-4777-9777-d2ec9dffcc2b" providerId="AD" clId="Web-{02FCCCCA-922D-6E84-EF37-88B274D93DFF}" dt="2021-10-31T17:55:28.840" v="425"/>
          <ac:grpSpMkLst>
            <pc:docMk/>
            <pc:sldMk cId="916218856" sldId="265"/>
            <ac:grpSpMk id="45" creationId="{FB9739EB-7F66-433D-841F-AB3CD18700B7}"/>
          </ac:grpSpMkLst>
        </pc:grpChg>
        <pc:grpChg chg="add">
          <ac:chgData name="NAMRATA AGRAWAL" userId="S::namrata.agrawal@studentambassadors.com::6ea99b14-f0f6-4777-9777-d2ec9dffcc2b" providerId="AD" clId="Web-{02FCCCCA-922D-6E84-EF37-88B274D93DFF}" dt="2021-10-31T17:55:28.872" v="426"/>
          <ac:grpSpMkLst>
            <pc:docMk/>
            <pc:sldMk cId="916218856" sldId="265"/>
            <ac:grpSpMk id="57" creationId="{FB9739EB-7F66-433D-841F-AB3CD18700B7}"/>
          </ac:grpSpMkLst>
        </pc:grpChg>
        <pc:picChg chg="add mod ord">
          <ac:chgData name="NAMRATA AGRAWAL" userId="S::namrata.agrawal@studentambassadors.com::6ea99b14-f0f6-4777-9777-d2ec9dffcc2b" providerId="AD" clId="Web-{02FCCCCA-922D-6E84-EF37-88B274D93DFF}" dt="2021-10-31T17:55:28.872" v="426"/>
          <ac:picMkLst>
            <pc:docMk/>
            <pc:sldMk cId="916218856" sldId="265"/>
            <ac:picMk id="4" creationId="{5441C023-9267-4051-A5F9-554F5F975984}"/>
          </ac:picMkLst>
        </pc:picChg>
        <pc:picChg chg="add mod ord">
          <ac:chgData name="NAMRATA AGRAWAL" userId="S::namrata.agrawal@studentambassadors.com::6ea99b14-f0f6-4777-9777-d2ec9dffcc2b" providerId="AD" clId="Web-{02FCCCCA-922D-6E84-EF37-88B274D93DFF}" dt="2021-10-31T17:55:28.872" v="426"/>
          <ac:picMkLst>
            <pc:docMk/>
            <pc:sldMk cId="916218856" sldId="265"/>
            <ac:picMk id="5" creationId="{928A35CD-9776-4FAB-AC07-B89B8D5B0BD8}"/>
          </ac:picMkLst>
        </pc:picChg>
        <pc:picChg chg="add mod ord">
          <ac:chgData name="NAMRATA AGRAWAL" userId="S::namrata.agrawal@studentambassadors.com::6ea99b14-f0f6-4777-9777-d2ec9dffcc2b" providerId="AD" clId="Web-{02FCCCCA-922D-6E84-EF37-88B274D93DFF}" dt="2021-10-31T17:55:28.872" v="426"/>
          <ac:picMkLst>
            <pc:docMk/>
            <pc:sldMk cId="916218856" sldId="265"/>
            <ac:picMk id="6" creationId="{E864FCF4-5F91-42D6-8058-22ACBB22A0B8}"/>
          </ac:picMkLst>
        </pc:picChg>
        <pc:picChg chg="add mod">
          <ac:chgData name="NAMRATA AGRAWAL" userId="S::namrata.agrawal@studentambassadors.com::6ea99b14-f0f6-4777-9777-d2ec9dffcc2b" providerId="AD" clId="Web-{02FCCCCA-922D-6E84-EF37-88B274D93DFF}" dt="2021-10-31T17:55:28.872" v="426"/>
          <ac:picMkLst>
            <pc:docMk/>
            <pc:sldMk cId="916218856" sldId="265"/>
            <ac:picMk id="7" creationId="{56FE506C-3550-4140-94DC-2010B091B2A6}"/>
          </ac:picMkLst>
        </pc:picChg>
      </pc:sldChg>
      <pc:sldChg chg="addSp delSp modSp del mod setBg addAnim setClrOvrMap">
        <pc:chgData name="NAMRATA AGRAWAL" userId="S::namrata.agrawal@studentambassadors.com::6ea99b14-f0f6-4777-9777-d2ec9dffcc2b" providerId="AD" clId="Web-{02FCCCCA-922D-6E84-EF37-88B274D93DFF}" dt="2021-10-31T19:47:42.703" v="1473"/>
        <pc:sldMkLst>
          <pc:docMk/>
          <pc:sldMk cId="3308662088" sldId="266"/>
        </pc:sldMkLst>
        <pc:spChg chg="mo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2" creationId="{3A45DF7C-0FFA-4737-9CE9-45CFB3ECEFE5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3:19.528" v="1464"/>
          <ac:spMkLst>
            <pc:docMk/>
            <pc:sldMk cId="3308662088" sldId="266"/>
            <ac:spMk id="3" creationId="{96602859-0B04-4999-B973-8B41B30971C8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1:49.195" v="1459"/>
          <ac:spMkLst>
            <pc:docMk/>
            <pc:sldMk cId="3308662088" sldId="266"/>
            <ac:spMk id="6" creationId="{C1DD1A8A-57D5-4A81-AD04-532B043C5611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8" creationId="{C1DD1A8A-57D5-4A81-AD04-532B043C5611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39:29.781" v="1437"/>
          <ac:spMkLst>
            <pc:docMk/>
            <pc:sldMk cId="3308662088" sldId="266"/>
            <ac:spMk id="9" creationId="{71B2258F-86CA-4D4D-8270-BC05FCDEBFB3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1:49.195" v="1459"/>
          <ac:spMkLst>
            <pc:docMk/>
            <pc:sldMk cId="3308662088" sldId="266"/>
            <ac:spMk id="11" creationId="{007891EC-4501-44ED-A8C8-B11B6DB767AB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12" creationId="{007891EC-4501-44ED-A8C8-B11B6DB767AB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55.570" v="1469"/>
          <ac:spMkLst>
            <pc:docMk/>
            <pc:sldMk cId="3308662088" sldId="266"/>
            <ac:spMk id="14" creationId="{303CC970-4826-4CED-8063-0FB676635452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55.570" v="1469"/>
          <ac:spMkLst>
            <pc:docMk/>
            <pc:sldMk cId="3308662088" sldId="266"/>
            <ac:spMk id="15" creationId="{14490D63-3365-45CC-AC50-705C1B76815F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16" creationId="{8C790BE2-4E4F-4AAF-81A2-4A6F4885EBE6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41.849" v="1467"/>
          <ac:spMkLst>
            <pc:docMk/>
            <pc:sldMk cId="3308662088" sldId="266"/>
            <ac:spMk id="17" creationId="{526E0BFB-CDF1-4990-8C11-AC849311E0A8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18" creationId="{D28B54C3-B57B-472A-B96E-1FCB67093DC2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41.849" v="1467"/>
          <ac:spMkLst>
            <pc:docMk/>
            <pc:sldMk cId="3308662088" sldId="266"/>
            <ac:spMk id="19" creationId="{6069A1F8-9BEB-4786-9694-FC48B2D75D21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20" creationId="{7DB3C429-F8DA-49B9-AF84-21996FCF78B5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41.849" v="1467"/>
          <ac:spMkLst>
            <pc:docMk/>
            <pc:sldMk cId="3308662088" sldId="266"/>
            <ac:spMk id="21" creationId="{AF2F604E-43BE-4DC3-B983-E071523364F8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22" creationId="{C4C9F2B0-1044-46EB-8AEB-C3BFFDE6C2CC}"/>
          </ac:spMkLst>
        </pc:spChg>
        <pc:spChg chg="add del">
          <ac:chgData name="NAMRATA AGRAWAL" userId="S::namrata.agrawal@studentambassadors.com::6ea99b14-f0f6-4777-9777-d2ec9dffcc2b" providerId="AD" clId="Web-{02FCCCCA-922D-6E84-EF37-88B274D93DFF}" dt="2021-10-31T19:44:41.849" v="1467"/>
          <ac:spMkLst>
            <pc:docMk/>
            <pc:sldMk cId="3308662088" sldId="266"/>
            <ac:spMk id="23" creationId="{08C9B587-E65E-4B52-B37C-ABEBB6E87928}"/>
          </ac:spMkLst>
        </pc:spChg>
        <pc:spChg chg="add">
          <ac:chgData name="NAMRATA AGRAWAL" userId="S::namrata.agrawal@studentambassadors.com::6ea99b14-f0f6-4777-9777-d2ec9dffcc2b" providerId="AD" clId="Web-{02FCCCCA-922D-6E84-EF37-88B274D93DFF}" dt="2021-10-31T19:44:55.585" v="1470"/>
          <ac:spMkLst>
            <pc:docMk/>
            <pc:sldMk cId="3308662088" sldId="266"/>
            <ac:spMk id="25" creationId="{32B3ACB3-D689-442E-8A40-8680B0FEB8A2}"/>
          </ac:spMkLst>
        </pc:spChg>
        <pc:picChg chg="add del">
          <ac:chgData name="NAMRATA AGRAWAL" userId="S::namrata.agrawal@studentambassadors.com::6ea99b14-f0f6-4777-9777-d2ec9dffcc2b" providerId="AD" clId="Web-{02FCCCCA-922D-6E84-EF37-88B274D93DFF}" dt="2021-10-31T19:39:29.781" v="1437"/>
          <ac:picMkLst>
            <pc:docMk/>
            <pc:sldMk cId="3308662088" sldId="266"/>
            <ac:picMk id="5" creationId="{A040B4E5-57F5-4B6A-8456-4900BFED4D00}"/>
          </ac:picMkLst>
        </pc:picChg>
        <pc:picChg chg="add del">
          <ac:chgData name="NAMRATA AGRAWAL" userId="S::namrata.agrawal@studentambassadors.com::6ea99b14-f0f6-4777-9777-d2ec9dffcc2b" providerId="AD" clId="Web-{02FCCCCA-922D-6E84-EF37-88B274D93DFF}" dt="2021-10-31T19:41:49.195" v="1459"/>
          <ac:picMkLst>
            <pc:docMk/>
            <pc:sldMk cId="3308662088" sldId="266"/>
            <ac:picMk id="7" creationId="{1B8EC7FF-A5C1-442C-98B6-63C9C532761C}"/>
          </ac:picMkLst>
        </pc:picChg>
        <pc:picChg chg="add mod ord">
          <ac:chgData name="NAMRATA AGRAWAL" userId="S::namrata.agrawal@studentambassadors.com::6ea99b14-f0f6-4777-9777-d2ec9dffcc2b" providerId="AD" clId="Web-{02FCCCCA-922D-6E84-EF37-88B274D93DFF}" dt="2021-10-31T19:44:55.585" v="1470"/>
          <ac:picMkLst>
            <pc:docMk/>
            <pc:sldMk cId="3308662088" sldId="266"/>
            <ac:picMk id="10" creationId="{DDD1E365-89D8-4F6D-8A69-2F7D7AEEC299}"/>
          </ac:picMkLst>
        </pc:picChg>
      </pc:sldChg>
      <pc:sldChg chg="modSp">
        <pc:chgData name="NAMRATA AGRAWAL" userId="S::namrata.agrawal@studentambassadors.com::6ea99b14-f0f6-4777-9777-d2ec9dffcc2b" providerId="AD" clId="Web-{02FCCCCA-922D-6E84-EF37-88B274D93DFF}" dt="2021-10-31T19:54:15.489" v="1519" actId="20577"/>
        <pc:sldMkLst>
          <pc:docMk/>
          <pc:sldMk cId="1868230267" sldId="272"/>
        </pc:sldMkLst>
        <pc:spChg chg="mod">
          <ac:chgData name="NAMRATA AGRAWAL" userId="S::namrata.agrawal@studentambassadors.com::6ea99b14-f0f6-4777-9777-d2ec9dffcc2b" providerId="AD" clId="Web-{02FCCCCA-922D-6E84-EF37-88B274D93DFF}" dt="2021-10-31T19:54:15.489" v="1519" actId="20577"/>
          <ac:spMkLst>
            <pc:docMk/>
            <pc:sldMk cId="1868230267" sldId="272"/>
            <ac:spMk id="2" creationId="{35521D3E-2AB3-464E-8EB3-066064789130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4:09.661" v="1518" actId="20577"/>
          <ac:spMkLst>
            <pc:docMk/>
            <pc:sldMk cId="1868230267" sldId="272"/>
            <ac:spMk id="3" creationId="{FF0FC2FE-7339-40D9-A815-A24ED8BC2EB2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3:56.551" v="1516" actId="20577"/>
          <ac:spMkLst>
            <pc:docMk/>
            <pc:sldMk cId="1868230267" sldId="272"/>
            <ac:spMk id="4" creationId="{01364DD4-6A7B-44E8-BC0E-29112E8550B0}"/>
          </ac:spMkLst>
        </pc:spChg>
        <pc:spChg chg="mod">
          <ac:chgData name="NAMRATA AGRAWAL" userId="S::namrata.agrawal@studentambassadors.com::6ea99b14-f0f6-4777-9777-d2ec9dffcc2b" providerId="AD" clId="Web-{02FCCCCA-922D-6E84-EF37-88B274D93DFF}" dt="2021-10-31T19:54:03.536" v="1517" actId="20577"/>
          <ac:spMkLst>
            <pc:docMk/>
            <pc:sldMk cId="1868230267" sldId="272"/>
            <ac:spMk id="13" creationId="{608A411A-14DD-438E-9E83-4BD024D214B2}"/>
          </ac:spMkLst>
        </pc:spChg>
      </pc:sldChg>
      <pc:sldChg chg="modSp">
        <pc:chgData name="NAMRATA AGRAWAL" userId="S::namrata.agrawal@studentambassadors.com::6ea99b14-f0f6-4777-9777-d2ec9dffcc2b" providerId="AD" clId="Web-{02FCCCCA-922D-6E84-EF37-88B274D93DFF}" dt="2021-10-31T19:29:22.296" v="1376" actId="20577"/>
        <pc:sldMkLst>
          <pc:docMk/>
          <pc:sldMk cId="1206727845" sldId="273"/>
        </pc:sldMkLst>
        <pc:spChg chg="mod">
          <ac:chgData name="NAMRATA AGRAWAL" userId="S::namrata.agrawal@studentambassadors.com::6ea99b14-f0f6-4777-9777-d2ec9dffcc2b" providerId="AD" clId="Web-{02FCCCCA-922D-6E84-EF37-88B274D93DFF}" dt="2021-10-31T19:29:22.296" v="1376" actId="20577"/>
          <ac:spMkLst>
            <pc:docMk/>
            <pc:sldMk cId="1206727845" sldId="273"/>
            <ac:spMk id="2052" creationId="{FFBF635A-1EF0-4743-BB49-75ECC2B7F1D8}"/>
          </ac:spMkLst>
        </pc:spChg>
      </pc:sldChg>
    </pc:docChg>
  </pc:docChgLst>
  <pc:docChgLst>
    <pc:chgData name="Bhavesh Suneja" userId="S::bhavesh.suneja@studentambassadors.com::b5d65079-28a6-4eb3-87b9-bffa6b603dee" providerId="AD" clId="Web-{AE4E338A-974E-4A5B-BBD9-110F51C97EF6}"/>
    <pc:docChg chg="modSld">
      <pc:chgData name="Bhavesh Suneja" userId="S::bhavesh.suneja@studentambassadors.com::b5d65079-28a6-4eb3-87b9-bffa6b603dee" providerId="AD" clId="Web-{AE4E338A-974E-4A5B-BBD9-110F51C97EF6}" dt="2022-03-21T11:21:28.495" v="1" actId="20577"/>
      <pc:docMkLst>
        <pc:docMk/>
      </pc:docMkLst>
      <pc:sldChg chg="modSp">
        <pc:chgData name="Bhavesh Suneja" userId="S::bhavesh.suneja@studentambassadors.com::b5d65079-28a6-4eb3-87b9-bffa6b603dee" providerId="AD" clId="Web-{AE4E338A-974E-4A5B-BBD9-110F51C97EF6}" dt="2022-03-21T11:21:28.495" v="1" actId="20577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AE4E338A-974E-4A5B-BBD9-110F51C97EF6}" dt="2022-03-21T11:21:28.495" v="1" actId="20577"/>
          <ac:spMkLst>
            <pc:docMk/>
            <pc:sldMk cId="1365532876" sldId="257"/>
            <ac:spMk id="2" creationId="{11FB675E-43DA-459F-B24A-15BF63562DB2}"/>
          </ac:spMkLst>
        </pc:spChg>
      </pc:sldChg>
    </pc:docChg>
  </pc:docChgLst>
  <pc:docChgLst>
    <pc:chgData name="Devansu Yadav" userId="S::devansu.yadav@studentambassadors.com::bf429908-ac4e-418b-9cd7-6c7aa6cd2c6e" providerId="AD" clId="Web-{AA21F06F-A71D-5881-87D0-C098D71CD6E9}"/>
    <pc:docChg chg="modSld">
      <pc:chgData name="Devansu Yadav" userId="S::devansu.yadav@studentambassadors.com::bf429908-ac4e-418b-9cd7-6c7aa6cd2c6e" providerId="AD" clId="Web-{AA21F06F-A71D-5881-87D0-C098D71CD6E9}" dt="2021-11-02T13:03:55.690" v="213" actId="20577"/>
      <pc:docMkLst>
        <pc:docMk/>
      </pc:docMkLst>
      <pc:sldChg chg="modSp">
        <pc:chgData name="Devansu Yadav" userId="S::devansu.yadav@studentambassadors.com::bf429908-ac4e-418b-9cd7-6c7aa6cd2c6e" providerId="AD" clId="Web-{AA21F06F-A71D-5881-87D0-C098D71CD6E9}" dt="2021-11-02T13:03:55.690" v="213" actId="20577"/>
        <pc:sldMkLst>
          <pc:docMk/>
          <pc:sldMk cId="1206727845" sldId="273"/>
        </pc:sldMkLst>
        <pc:spChg chg="mod">
          <ac:chgData name="Devansu Yadav" userId="S::devansu.yadav@studentambassadors.com::bf429908-ac4e-418b-9cd7-6c7aa6cd2c6e" providerId="AD" clId="Web-{AA21F06F-A71D-5881-87D0-C098D71CD6E9}" dt="2021-11-02T13:03:55.690" v="213" actId="20577"/>
          <ac:spMkLst>
            <pc:docMk/>
            <pc:sldMk cId="1206727845" sldId="273"/>
            <ac:spMk id="15" creationId="{9CC9CB71-9D42-4674-A092-CF9FFD72A98A}"/>
          </ac:spMkLst>
        </pc:spChg>
        <pc:spChg chg="mod">
          <ac:chgData name="Devansu Yadav" userId="S::devansu.yadav@studentambassadors.com::bf429908-ac4e-418b-9cd7-6c7aa6cd2c6e" providerId="AD" clId="Web-{AA21F06F-A71D-5881-87D0-C098D71CD6E9}" dt="2021-11-02T13:02:58.921" v="209" actId="20577"/>
          <ac:spMkLst>
            <pc:docMk/>
            <pc:sldMk cId="1206727845" sldId="273"/>
            <ac:spMk id="27" creationId="{6AB58000-6CB3-43B9-9C8A-BC85D8771A1F}"/>
          </ac:spMkLst>
        </pc:spChg>
      </pc:sldChg>
    </pc:docChg>
  </pc:docChgLst>
  <pc:docChgLst>
    <pc:chgData name="Bhavesh Suneja" userId="S::bhavesh.suneja@studentambassadors.com::b5d65079-28a6-4eb3-87b9-bffa6b603dee" providerId="AD" clId="Web-{AD8D3D94-9FCC-0EC7-1D73-0FB3FD0D5766}"/>
    <pc:docChg chg="mod addSld delSld modSld sldOrd">
      <pc:chgData name="Bhavesh Suneja" userId="S::bhavesh.suneja@studentambassadors.com::b5d65079-28a6-4eb3-87b9-bffa6b603dee" providerId="AD" clId="Web-{AD8D3D94-9FCC-0EC7-1D73-0FB3FD0D5766}" dt="2022-03-23T19:31:15.483" v="243" actId="1076"/>
      <pc:docMkLst>
        <pc:docMk/>
      </pc:docMkLst>
      <pc:sldChg chg="addSp delSp modSp">
        <pc:chgData name="Bhavesh Suneja" userId="S::bhavesh.suneja@studentambassadors.com::b5d65079-28a6-4eb3-87b9-bffa6b603dee" providerId="AD" clId="Web-{AD8D3D94-9FCC-0EC7-1D73-0FB3FD0D5766}" dt="2022-03-23T19:27:17.025" v="223"/>
        <pc:sldMkLst>
          <pc:docMk/>
          <pc:sldMk cId="109857222" sldId="256"/>
        </pc:sldMkLst>
        <pc:spChg chg="add del mod">
          <ac:chgData name="Bhavesh Suneja" userId="S::bhavesh.suneja@studentambassadors.com::b5d65079-28a6-4eb3-87b9-bffa6b603dee" providerId="AD" clId="Web-{AD8D3D94-9FCC-0EC7-1D73-0FB3FD0D5766}" dt="2022-03-23T19:27:17.025" v="223"/>
          <ac:spMkLst>
            <pc:docMk/>
            <pc:sldMk cId="109857222" sldId="256"/>
            <ac:spMk id="201" creationId="{31FE41EE-E78B-113D-7AF1-E6327828FB24}"/>
          </ac:spMkLst>
        </pc:spChg>
      </pc:sldChg>
      <pc:sldChg chg="addSp delSp modSp">
        <pc:chgData name="Bhavesh Suneja" userId="S::bhavesh.suneja@studentambassadors.com::b5d65079-28a6-4eb3-87b9-bffa6b603dee" providerId="AD" clId="Web-{AD8D3D94-9FCC-0EC7-1D73-0FB3FD0D5766}" dt="2022-03-23T19:27:03.368" v="220"/>
        <pc:sldMkLst>
          <pc:docMk/>
          <pc:sldMk cId="1365532876" sldId="257"/>
        </pc:sldMkLst>
        <pc:spChg chg="mod">
          <ac:chgData name="Bhavesh Suneja" userId="S::bhavesh.suneja@studentambassadors.com::b5d65079-28a6-4eb3-87b9-bffa6b603dee" providerId="AD" clId="Web-{AD8D3D94-9FCC-0EC7-1D73-0FB3FD0D5766}" dt="2022-03-23T19:27:00.024" v="218" actId="1076"/>
          <ac:spMkLst>
            <pc:docMk/>
            <pc:sldMk cId="1365532876" sldId="257"/>
            <ac:spMk id="2" creationId="{11FB675E-43DA-459F-B24A-15BF63562DB2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25:45.960" v="196"/>
          <ac:spMkLst>
            <pc:docMk/>
            <pc:sldMk cId="1365532876" sldId="257"/>
            <ac:spMk id="9" creationId="{4B7729F2-D573-2819-D8E7-6C0E11F66CD6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25:45.960" v="195"/>
          <ac:spMkLst>
            <pc:docMk/>
            <pc:sldMk cId="1365532876" sldId="257"/>
            <ac:spMk id="13" creationId="{DD5C0AB2-0001-2127-D22E-D0BC726BA38D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25:46.819" v="197"/>
          <ac:spMkLst>
            <pc:docMk/>
            <pc:sldMk cId="1365532876" sldId="257"/>
            <ac:spMk id="17" creationId="{7F2EFE53-EDCD-67AE-AEDD-19B073CA8296}"/>
          </ac:spMkLst>
        </pc:spChg>
        <pc:spChg chg="add del mod">
          <ac:chgData name="Bhavesh Suneja" userId="S::bhavesh.suneja@studentambassadors.com::b5d65079-28a6-4eb3-87b9-bffa6b603dee" providerId="AD" clId="Web-{AD8D3D94-9FCC-0EC7-1D73-0FB3FD0D5766}" dt="2022-03-23T19:27:03.368" v="220"/>
          <ac:spMkLst>
            <pc:docMk/>
            <pc:sldMk cId="1365532876" sldId="257"/>
            <ac:spMk id="19" creationId="{DFBEDFA4-D33B-5995-1637-96F8312D7DBC}"/>
          </ac:spMkLst>
        </pc:spChg>
      </pc:sldChg>
      <pc:sldChg chg="addCm">
        <pc:chgData name="Bhavesh Suneja" userId="S::bhavesh.suneja@studentambassadors.com::b5d65079-28a6-4eb3-87b9-bffa6b603dee" providerId="AD" clId="Web-{AD8D3D94-9FCC-0EC7-1D73-0FB3FD0D5766}" dt="2022-03-23T18:47:30.812" v="1"/>
        <pc:sldMkLst>
          <pc:docMk/>
          <pc:sldMk cId="3897686569" sldId="258"/>
        </pc:sldMkLst>
      </pc:sldChg>
      <pc:sldChg chg="del">
        <pc:chgData name="Bhavesh Suneja" userId="S::bhavesh.suneja@studentambassadors.com::b5d65079-28a6-4eb3-87b9-bffa6b603dee" providerId="AD" clId="Web-{AD8D3D94-9FCC-0EC7-1D73-0FB3FD0D5766}" dt="2022-03-23T19:19:13.247" v="185"/>
        <pc:sldMkLst>
          <pc:docMk/>
          <pc:sldMk cId="47498061" sldId="261"/>
        </pc:sldMkLst>
      </pc:sldChg>
      <pc:sldChg chg="addSp delSp modSp modCm">
        <pc:chgData name="Bhavesh Suneja" userId="S::bhavesh.suneja@studentambassadors.com::b5d65079-28a6-4eb3-87b9-bffa6b603dee" providerId="AD" clId="Web-{AD8D3D94-9FCC-0EC7-1D73-0FB3FD0D5766}" dt="2022-03-23T18:55:23.011" v="37"/>
        <pc:sldMkLst>
          <pc:docMk/>
          <pc:sldMk cId="4075283148" sldId="267"/>
        </pc:sldMkLst>
        <pc:spChg chg="add del">
          <ac:chgData name="Bhavesh Suneja" userId="S::bhavesh.suneja@studentambassadors.com::b5d65079-28a6-4eb3-87b9-bffa6b603dee" providerId="AD" clId="Web-{AD8D3D94-9FCC-0EC7-1D73-0FB3FD0D5766}" dt="2022-03-23T18:53:21.664" v="8"/>
          <ac:spMkLst>
            <pc:docMk/>
            <pc:sldMk cId="4075283148" sldId="267"/>
            <ac:spMk id="2" creationId="{FE0814D4-05E7-D47C-67C0-A3D9752A8217}"/>
          </ac:spMkLst>
        </pc:spChg>
        <pc:spChg chg="mod">
          <ac:chgData name="Bhavesh Suneja" userId="S::bhavesh.suneja@studentambassadors.com::b5d65079-28a6-4eb3-87b9-bffa6b603dee" providerId="AD" clId="Web-{AD8D3D94-9FCC-0EC7-1D73-0FB3FD0D5766}" dt="2022-03-23T18:54:11.275" v="22" actId="20577"/>
          <ac:spMkLst>
            <pc:docMk/>
            <pc:sldMk cId="4075283148" sldId="267"/>
            <ac:spMk id="6" creationId="{1EB7D907-305E-4686-9A94-A9225A37B18A}"/>
          </ac:spMkLst>
        </pc:spChg>
        <pc:spChg chg="add mod">
          <ac:chgData name="Bhavesh Suneja" userId="S::bhavesh.suneja@studentambassadors.com::b5d65079-28a6-4eb3-87b9-bffa6b603dee" providerId="AD" clId="Web-{AD8D3D94-9FCC-0EC7-1D73-0FB3FD0D5766}" dt="2022-03-23T18:54:15.462" v="28" actId="20577"/>
          <ac:spMkLst>
            <pc:docMk/>
            <pc:sldMk cId="4075283148" sldId="267"/>
            <ac:spMk id="12" creationId="{842CF13C-8A0C-5129-5D99-9E77BF0C2A91}"/>
          </ac:spMkLst>
        </pc:spChg>
      </pc:sldChg>
      <pc:sldChg chg="addSp delSp modSp mod modShow delCm">
        <pc:chgData name="Bhavesh Suneja" userId="S::bhavesh.suneja@studentambassadors.com::b5d65079-28a6-4eb3-87b9-bffa6b603dee" providerId="AD" clId="Web-{AD8D3D94-9FCC-0EC7-1D73-0FB3FD0D5766}" dt="2022-03-23T19:18:58.216" v="184"/>
        <pc:sldMkLst>
          <pc:docMk/>
          <pc:sldMk cId="3877860339" sldId="268"/>
        </pc:sldMkLst>
        <pc:spChg chg="mod">
          <ac:chgData name="Bhavesh Suneja" userId="S::bhavesh.suneja@studentambassadors.com::b5d65079-28a6-4eb3-87b9-bffa6b603dee" providerId="AD" clId="Web-{AD8D3D94-9FCC-0EC7-1D73-0FB3FD0D5766}" dt="2022-03-23T19:18:53.606" v="183"/>
          <ac:spMkLst>
            <pc:docMk/>
            <pc:sldMk cId="3877860339" sldId="268"/>
            <ac:spMk id="10" creationId="{93364BE1-2E45-4A93-84EF-835FF93767AE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18:53.606" v="183"/>
          <ac:spMkLst>
            <pc:docMk/>
            <pc:sldMk cId="3877860339" sldId="268"/>
            <ac:spMk id="11" creationId="{0B761509-3B9A-49A6-A84B-C3D86811697D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18:53.606" v="183"/>
          <ac:spMkLst>
            <pc:docMk/>
            <pc:sldMk cId="3877860339" sldId="268"/>
            <ac:spMk id="13" creationId="{91DE43FD-EB47-414A-B0AB-169B0FFFA527}"/>
          </ac:spMkLst>
        </pc:spChg>
        <pc:spChg chg="del">
          <ac:chgData name="Bhavesh Suneja" userId="S::bhavesh.suneja@studentambassadors.com::b5d65079-28a6-4eb3-87b9-bffa6b603dee" providerId="AD" clId="Web-{AD8D3D94-9FCC-0EC7-1D73-0FB3FD0D5766}" dt="2022-03-23T19:08:42.936" v="84"/>
          <ac:spMkLst>
            <pc:docMk/>
            <pc:sldMk cId="3877860339" sldId="268"/>
            <ac:spMk id="14" creationId="{3F2E139A-2B0F-4C05-9974-C403CD4DD34D}"/>
          </ac:spMkLst>
        </pc:spChg>
        <pc:spChg chg="del">
          <ac:chgData name="Bhavesh Suneja" userId="S::bhavesh.suneja@studentambassadors.com::b5d65079-28a6-4eb3-87b9-bffa6b603dee" providerId="AD" clId="Web-{AD8D3D94-9FCC-0EC7-1D73-0FB3FD0D5766}" dt="2022-03-23T19:08:42.936" v="83"/>
          <ac:spMkLst>
            <pc:docMk/>
            <pc:sldMk cId="3877860339" sldId="268"/>
            <ac:spMk id="18" creationId="{4CEC3085-301A-4D69-AA23-62E97AA76BD8}"/>
          </ac:spMkLst>
        </pc:spChg>
        <pc:spChg chg="del">
          <ac:chgData name="Bhavesh Suneja" userId="S::bhavesh.suneja@studentambassadors.com::b5d65079-28a6-4eb3-87b9-bffa6b603dee" providerId="AD" clId="Web-{AD8D3D94-9FCC-0EC7-1D73-0FB3FD0D5766}" dt="2022-03-23T19:08:41.905" v="82"/>
          <ac:spMkLst>
            <pc:docMk/>
            <pc:sldMk cId="3877860339" sldId="268"/>
            <ac:spMk id="23" creationId="{EA602A0C-2179-4984-A958-78F3792763ED}"/>
          </ac:spMkLst>
        </pc:spChg>
        <pc:spChg chg="del">
          <ac:chgData name="Bhavesh Suneja" userId="S::bhavesh.suneja@studentambassadors.com::b5d65079-28a6-4eb3-87b9-bffa6b603dee" providerId="AD" clId="Web-{AD8D3D94-9FCC-0EC7-1D73-0FB3FD0D5766}" dt="2022-03-23T19:08:41.905" v="81"/>
          <ac:spMkLst>
            <pc:docMk/>
            <pc:sldMk cId="3877860339" sldId="268"/>
            <ac:spMk id="24" creationId="{CD26B692-246F-4E54-A85E-F4502FCD642B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18:53.606" v="183"/>
          <ac:spMkLst>
            <pc:docMk/>
            <pc:sldMk cId="3877860339" sldId="268"/>
            <ac:spMk id="25" creationId="{665DBBEF-238B-476B-96AB-8AAC3224ECEA}"/>
          </ac:spMkLst>
        </pc:spChg>
        <pc:spChg chg="add del">
          <ac:chgData name="Bhavesh Suneja" userId="S::bhavesh.suneja@studentambassadors.com::b5d65079-28a6-4eb3-87b9-bffa6b603dee" providerId="AD" clId="Web-{AD8D3D94-9FCC-0EC7-1D73-0FB3FD0D5766}" dt="2022-03-23T19:18:53.606" v="183"/>
          <ac:spMkLst>
            <pc:docMk/>
            <pc:sldMk cId="3877860339" sldId="268"/>
            <ac:spMk id="26" creationId="{3FCFB1DE-0B7E-48CC-BA90-B2AB0889F9D6}"/>
          </ac:spMkLst>
        </pc:spChg>
        <pc:grpChg chg="add del">
          <ac:chgData name="Bhavesh Suneja" userId="S::bhavesh.suneja@studentambassadors.com::b5d65079-28a6-4eb3-87b9-bffa6b603dee" providerId="AD" clId="Web-{AD8D3D94-9FCC-0EC7-1D73-0FB3FD0D5766}" dt="2022-03-23T19:18:53.606" v="183"/>
          <ac:grpSpMkLst>
            <pc:docMk/>
            <pc:sldMk cId="3877860339" sldId="268"/>
            <ac:grpSpMk id="15" creationId="{58495BCC-CE77-4CC2-952E-846F41119FD5}"/>
          </ac:grpSpMkLst>
        </pc:grpChg>
        <pc:picChg chg="add mod">
          <ac:chgData name="Bhavesh Suneja" userId="S::bhavesh.suneja@studentambassadors.com::b5d65079-28a6-4eb3-87b9-bffa6b603dee" providerId="AD" clId="Web-{AD8D3D94-9FCC-0EC7-1D73-0FB3FD0D5766}" dt="2022-03-23T19:18:53.606" v="183"/>
          <ac:picMkLst>
            <pc:docMk/>
            <pc:sldMk cId="3877860339" sldId="268"/>
            <ac:picMk id="2" creationId="{F7C4867F-3729-753D-F5BD-A940F4669A34}"/>
          </ac:picMkLst>
        </pc:picChg>
        <pc:picChg chg="del">
          <ac:chgData name="Bhavesh Suneja" userId="S::bhavesh.suneja@studentambassadors.com::b5d65079-28a6-4eb3-87b9-bffa6b603dee" providerId="AD" clId="Web-{AD8D3D94-9FCC-0EC7-1D73-0FB3FD0D5766}" dt="2022-03-23T19:08:38.826" v="80"/>
          <ac:picMkLst>
            <pc:docMk/>
            <pc:sldMk cId="3877860339" sldId="268"/>
            <ac:picMk id="6" creationId="{475673AA-8281-45CC-8DC4-3ADE67925E79}"/>
          </ac:picMkLst>
        </pc:picChg>
      </pc:sldChg>
      <pc:sldChg chg="addSp modSp">
        <pc:chgData name="Bhavesh Suneja" userId="S::bhavesh.suneja@studentambassadors.com::b5d65079-28a6-4eb3-87b9-bffa6b603dee" providerId="AD" clId="Web-{AD8D3D94-9FCC-0EC7-1D73-0FB3FD0D5766}" dt="2022-03-23T19:31:15.483" v="243" actId="1076"/>
        <pc:sldMkLst>
          <pc:docMk/>
          <pc:sldMk cId="3091068027" sldId="271"/>
        </pc:sldMkLst>
        <pc:spChg chg="add mod">
          <ac:chgData name="Bhavesh Suneja" userId="S::bhavesh.suneja@studentambassadors.com::b5d65079-28a6-4eb3-87b9-bffa6b603dee" providerId="AD" clId="Web-{AD8D3D94-9FCC-0EC7-1D73-0FB3FD0D5766}" dt="2022-03-23T19:28:02.385" v="229" actId="20577"/>
          <ac:spMkLst>
            <pc:docMk/>
            <pc:sldMk cId="3091068027" sldId="271"/>
            <ac:spMk id="7" creationId="{D28857AA-487D-4A62-F719-89C7EB155B71}"/>
          </ac:spMkLst>
        </pc:spChg>
        <pc:picChg chg="add mod">
          <ac:chgData name="Bhavesh Suneja" userId="S::bhavesh.suneja@studentambassadors.com::b5d65079-28a6-4eb3-87b9-bffa6b603dee" providerId="AD" clId="Web-{AD8D3D94-9FCC-0EC7-1D73-0FB3FD0D5766}" dt="2022-03-23T19:31:15.483" v="243" actId="1076"/>
          <ac:picMkLst>
            <pc:docMk/>
            <pc:sldMk cId="3091068027" sldId="271"/>
            <ac:picMk id="2" creationId="{DBC40809-71F7-C278-0F18-447A4DA4A126}"/>
          </ac:picMkLst>
        </pc:picChg>
      </pc:sldChg>
      <pc:sldChg chg="modCm">
        <pc:chgData name="Bhavesh Suneja" userId="S::bhavesh.suneja@studentambassadors.com::b5d65079-28a6-4eb3-87b9-bffa6b603dee" providerId="AD" clId="Web-{AD8D3D94-9FCC-0EC7-1D73-0FB3FD0D5766}" dt="2022-03-23T19:21:13.469" v="188"/>
        <pc:sldMkLst>
          <pc:docMk/>
          <pc:sldMk cId="293969356" sldId="275"/>
        </pc:sldMkLst>
      </pc:sldChg>
      <pc:sldChg chg="ord modCm">
        <pc:chgData name="Bhavesh Suneja" userId="S::bhavesh.suneja@studentambassadors.com::b5d65079-28a6-4eb3-87b9-bffa6b603dee" providerId="AD" clId="Web-{AD8D3D94-9FCC-0EC7-1D73-0FB3FD0D5766}" dt="2022-03-23T19:07:53.997" v="50"/>
        <pc:sldMkLst>
          <pc:docMk/>
          <pc:sldMk cId="1207607389" sldId="276"/>
        </pc:sldMkLst>
      </pc:sldChg>
      <pc:sldChg chg="delSp modSp mod modShow modCm">
        <pc:chgData name="Bhavesh Suneja" userId="S::bhavesh.suneja@studentambassadors.com::b5d65079-28a6-4eb3-87b9-bffa6b603dee" providerId="AD" clId="Web-{AD8D3D94-9FCC-0EC7-1D73-0FB3FD0D5766}" dt="2022-03-23T19:23:47.566" v="190"/>
        <pc:sldMkLst>
          <pc:docMk/>
          <pc:sldMk cId="3589013291" sldId="278"/>
        </pc:sldMkLst>
        <pc:spChg chg="del">
          <ac:chgData name="Bhavesh Suneja" userId="S::bhavesh.suneja@studentambassadors.com::b5d65079-28a6-4eb3-87b9-bffa6b603dee" providerId="AD" clId="Web-{AD8D3D94-9FCC-0EC7-1D73-0FB3FD0D5766}" dt="2022-03-23T18:59:17.360" v="46"/>
          <ac:spMkLst>
            <pc:docMk/>
            <pc:sldMk cId="3589013291" sldId="278"/>
            <ac:spMk id="23" creationId="{310AB8CE-2169-4208-A183-F7C4B6ECE2E3}"/>
          </ac:spMkLst>
        </pc:spChg>
        <pc:spChg chg="mod">
          <ac:chgData name="Bhavesh Suneja" userId="S::bhavesh.suneja@studentambassadors.com::b5d65079-28a6-4eb3-87b9-bffa6b603dee" providerId="AD" clId="Web-{AD8D3D94-9FCC-0EC7-1D73-0FB3FD0D5766}" dt="2022-03-23T18:59:19.954" v="47" actId="1076"/>
          <ac:spMkLst>
            <pc:docMk/>
            <pc:sldMk cId="3589013291" sldId="278"/>
            <ac:spMk id="39" creationId="{C0D1F24D-762F-4250-A97D-77AC67426395}"/>
          </ac:spMkLst>
        </pc:spChg>
        <pc:picChg chg="mod">
          <ac:chgData name="Bhavesh Suneja" userId="S::bhavesh.suneja@studentambassadors.com::b5d65079-28a6-4eb3-87b9-bffa6b603dee" providerId="AD" clId="Web-{AD8D3D94-9FCC-0EC7-1D73-0FB3FD0D5766}" dt="2022-03-23T18:59:15.501" v="45" actId="1076"/>
          <ac:picMkLst>
            <pc:docMk/>
            <pc:sldMk cId="3589013291" sldId="278"/>
            <ac:picMk id="3" creationId="{4EA60AC2-B31B-C6D5-977B-344E7EDEBF5F}"/>
          </ac:picMkLst>
        </pc:picChg>
        <pc:picChg chg="mod">
          <ac:chgData name="Bhavesh Suneja" userId="S::bhavesh.suneja@studentambassadors.com::b5d65079-28a6-4eb3-87b9-bffa6b603dee" providerId="AD" clId="Web-{AD8D3D94-9FCC-0EC7-1D73-0FB3FD0D5766}" dt="2022-03-23T18:59:06.470" v="44" actId="1076"/>
          <ac:picMkLst>
            <pc:docMk/>
            <pc:sldMk cId="3589013291" sldId="278"/>
            <ac:picMk id="16" creationId="{74F33CFA-6D5C-4B27-8282-31B8446F9A6B}"/>
          </ac:picMkLst>
        </pc:picChg>
        <pc:picChg chg="del">
          <ac:chgData name="Bhavesh Suneja" userId="S::bhavesh.suneja@studentambassadors.com::b5d65079-28a6-4eb3-87b9-bffa6b603dee" providerId="AD" clId="Web-{AD8D3D94-9FCC-0EC7-1D73-0FB3FD0D5766}" dt="2022-03-23T18:55:40.605" v="39"/>
          <ac:picMkLst>
            <pc:docMk/>
            <pc:sldMk cId="3589013291" sldId="278"/>
            <ac:picMk id="34" creationId="{59EB51D8-E2C5-47C6-9EFD-228D668A1B42}"/>
          </ac:picMkLst>
        </pc:picChg>
        <pc:picChg chg="del">
          <ac:chgData name="Bhavesh Suneja" userId="S::bhavesh.suneja@studentambassadors.com::b5d65079-28a6-4eb3-87b9-bffa6b603dee" providerId="AD" clId="Web-{AD8D3D94-9FCC-0EC7-1D73-0FB3FD0D5766}" dt="2022-03-23T18:55:39.714" v="38"/>
          <ac:picMkLst>
            <pc:docMk/>
            <pc:sldMk cId="3589013291" sldId="278"/>
            <ac:picMk id="38" creationId="{A653AEC8-A8C9-4272-9194-3F7A0465479D}"/>
          </ac:picMkLst>
        </pc:picChg>
      </pc:sldChg>
      <pc:sldChg chg="del">
        <pc:chgData name="Bhavesh Suneja" userId="S::bhavesh.suneja@studentambassadors.com::b5d65079-28a6-4eb3-87b9-bffa6b603dee" providerId="AD" clId="Web-{AD8D3D94-9FCC-0EC7-1D73-0FB3FD0D5766}" dt="2022-03-23T19:19:19.451" v="186"/>
        <pc:sldMkLst>
          <pc:docMk/>
          <pc:sldMk cId="1828717138" sldId="279"/>
        </pc:sldMkLst>
      </pc:sldChg>
      <pc:sldChg chg="modCm">
        <pc:chgData name="Bhavesh Suneja" userId="S::bhavesh.suneja@studentambassadors.com::b5d65079-28a6-4eb3-87b9-bffa6b603dee" providerId="AD" clId="Web-{AD8D3D94-9FCC-0EC7-1D73-0FB3FD0D5766}" dt="2022-03-23T18:51:52.568" v="2"/>
        <pc:sldMkLst>
          <pc:docMk/>
          <pc:sldMk cId="2085992097" sldId="280"/>
        </pc:sldMkLst>
      </pc:sldChg>
      <pc:sldChg chg="addSp modSp add ord replId modCm">
        <pc:chgData name="Bhavesh Suneja" userId="S::bhavesh.suneja@studentambassadors.com::b5d65079-28a6-4eb3-87b9-bffa6b603dee" providerId="AD" clId="Web-{AD8D3D94-9FCC-0EC7-1D73-0FB3FD0D5766}" dt="2022-03-23T18:55:11.182" v="36"/>
        <pc:sldMkLst>
          <pc:docMk/>
          <pc:sldMk cId="2028337843" sldId="281"/>
        </pc:sldMkLst>
        <pc:spChg chg="add">
          <ac:chgData name="Bhavesh Suneja" userId="S::bhavesh.suneja@studentambassadors.com::b5d65079-28a6-4eb3-87b9-bffa6b603dee" providerId="AD" clId="Web-{AD8D3D94-9FCC-0EC7-1D73-0FB3FD0D5766}" dt="2022-03-23T18:54:25.369" v="30"/>
          <ac:spMkLst>
            <pc:docMk/>
            <pc:sldMk cId="2028337843" sldId="281"/>
            <ac:spMk id="10" creationId="{620A65AC-00EC-2600-FBEE-362F10351245}"/>
          </ac:spMkLst>
        </pc:spChg>
        <pc:spChg chg="add mod">
          <ac:chgData name="Bhavesh Suneja" userId="S::bhavesh.suneja@studentambassadors.com::b5d65079-28a6-4eb3-87b9-bffa6b603dee" providerId="AD" clId="Web-{AD8D3D94-9FCC-0EC7-1D73-0FB3FD0D5766}" dt="2022-03-23T18:54:35.838" v="34" actId="20577"/>
          <ac:spMkLst>
            <pc:docMk/>
            <pc:sldMk cId="2028337843" sldId="281"/>
            <ac:spMk id="12" creationId="{2139B61E-F991-D4F1-FF13-6F3DA9EA3FB6}"/>
          </ac:spMkLst>
        </pc:spChg>
        <pc:picChg chg="mod">
          <ac:chgData name="Bhavesh Suneja" userId="S::bhavesh.suneja@studentambassadors.com::b5d65079-28a6-4eb3-87b9-bffa6b603dee" providerId="AD" clId="Web-{AD8D3D94-9FCC-0EC7-1D73-0FB3FD0D5766}" dt="2022-03-23T18:53:32.352" v="10" actId="1076"/>
          <ac:picMkLst>
            <pc:docMk/>
            <pc:sldMk cId="2028337843" sldId="281"/>
            <ac:picMk id="4" creationId="{66E1BC7C-DB8A-4DB3-BA1B-E562F848B541}"/>
          </ac:picMkLst>
        </pc:picChg>
      </pc:sldChg>
      <pc:sldChg chg="add del replId">
        <pc:chgData name="Bhavesh Suneja" userId="S::bhavesh.suneja@studentambassadors.com::b5d65079-28a6-4eb3-87b9-bffa6b603dee" providerId="AD" clId="Web-{AD8D3D94-9FCC-0EC7-1D73-0FB3FD0D5766}" dt="2022-03-23T19:06:49.558" v="49"/>
        <pc:sldMkLst>
          <pc:docMk/>
          <pc:sldMk cId="1514677601" sldId="282"/>
        </pc:sldMkLst>
      </pc:sldChg>
      <pc:sldChg chg="addSp delSp modSp new mod ord setBg">
        <pc:chgData name="Bhavesh Suneja" userId="S::bhavesh.suneja@studentambassadors.com::b5d65079-28a6-4eb3-87b9-bffa6b603dee" providerId="AD" clId="Web-{AD8D3D94-9FCC-0EC7-1D73-0FB3FD0D5766}" dt="2022-03-23T19:15:54.227" v="138"/>
        <pc:sldMkLst>
          <pc:docMk/>
          <pc:sldMk cId="1784449247" sldId="282"/>
        </pc:sldMkLst>
        <pc:spChg chg="add del mod">
          <ac:chgData name="Bhavesh Suneja" userId="S::bhavesh.suneja@studentambassadors.com::b5d65079-28a6-4eb3-87b9-bffa6b603dee" providerId="AD" clId="Web-{AD8D3D94-9FCC-0EC7-1D73-0FB3FD0D5766}" dt="2022-03-23T19:14:27.741" v="122"/>
          <ac:spMkLst>
            <pc:docMk/>
            <pc:sldMk cId="1784449247" sldId="282"/>
            <ac:spMk id="6" creationId="{50FEFF8F-F3B5-D917-F64B-1CA96426D4BC}"/>
          </ac:spMkLst>
        </pc:spChg>
        <pc:spChg chg="add mod ord">
          <ac:chgData name="Bhavesh Suneja" userId="S::bhavesh.suneja@studentambassadors.com::b5d65079-28a6-4eb3-87b9-bffa6b603dee" providerId="AD" clId="Web-{AD8D3D94-9FCC-0EC7-1D73-0FB3FD0D5766}" dt="2022-03-23T19:15:49.524" v="137" actId="14100"/>
          <ac:spMkLst>
            <pc:docMk/>
            <pc:sldMk cId="1784449247" sldId="282"/>
            <ac:spMk id="7" creationId="{BC9EAD50-9C14-1095-9403-68B7F03E0DCB}"/>
          </ac:spMkLst>
        </pc:spChg>
        <pc:spChg chg="add">
          <ac:chgData name="Bhavesh Suneja" userId="S::bhavesh.suneja@studentambassadors.com::b5d65079-28a6-4eb3-87b9-bffa6b603dee" providerId="AD" clId="Web-{AD8D3D94-9FCC-0EC7-1D73-0FB3FD0D5766}" dt="2022-03-23T19:15:33.446" v="133"/>
          <ac:spMkLst>
            <pc:docMk/>
            <pc:sldMk cId="1784449247" sldId="282"/>
            <ac:spMk id="12" creationId="{F76371D7-6733-4D74-8B73-248817D8A1B9}"/>
          </ac:spMkLst>
        </pc:spChg>
        <pc:spChg chg="add">
          <ac:chgData name="Bhavesh Suneja" userId="S::bhavesh.suneja@studentambassadors.com::b5d65079-28a6-4eb3-87b9-bffa6b603dee" providerId="AD" clId="Web-{AD8D3D94-9FCC-0EC7-1D73-0FB3FD0D5766}" dt="2022-03-23T19:15:33.446" v="133"/>
          <ac:spMkLst>
            <pc:docMk/>
            <pc:sldMk cId="1784449247" sldId="282"/>
            <ac:spMk id="14" creationId="{3FCFB1DE-0B7E-48CC-BA90-B2AB0889F9D6}"/>
          </ac:spMkLst>
        </pc:spChg>
        <pc:picChg chg="add mod ord">
          <ac:chgData name="Bhavesh Suneja" userId="S::bhavesh.suneja@studentambassadors.com::b5d65079-28a6-4eb3-87b9-bffa6b603dee" providerId="AD" clId="Web-{AD8D3D94-9FCC-0EC7-1D73-0FB3FD0D5766}" dt="2022-03-23T19:15:33.446" v="133"/>
          <ac:picMkLst>
            <pc:docMk/>
            <pc:sldMk cId="1784449247" sldId="282"/>
            <ac:picMk id="2" creationId="{E15B8996-4A33-9326-F4A3-BA86138B4C63}"/>
          </ac:picMkLst>
        </pc:picChg>
        <pc:picChg chg="add mod ord">
          <ac:chgData name="Bhavesh Suneja" userId="S::bhavesh.suneja@studentambassadors.com::b5d65079-28a6-4eb3-87b9-bffa6b603dee" providerId="AD" clId="Web-{AD8D3D94-9FCC-0EC7-1D73-0FB3FD0D5766}" dt="2022-03-23T19:15:33.446" v="133"/>
          <ac:picMkLst>
            <pc:docMk/>
            <pc:sldMk cId="1784449247" sldId="282"/>
            <ac:picMk id="3" creationId="{E196B224-BFF8-1B25-BA73-63AC9FB5FAA8}"/>
          </ac:picMkLst>
        </pc:picChg>
        <pc:picChg chg="add mod">
          <ac:chgData name="Bhavesh Suneja" userId="S::bhavesh.suneja@studentambassadors.com::b5d65079-28a6-4eb3-87b9-bffa6b603dee" providerId="AD" clId="Web-{AD8D3D94-9FCC-0EC7-1D73-0FB3FD0D5766}" dt="2022-03-23T19:15:33.446" v="133"/>
          <ac:picMkLst>
            <pc:docMk/>
            <pc:sldMk cId="1784449247" sldId="282"/>
            <ac:picMk id="4" creationId="{82D9F183-4D42-EDEA-DC85-C3D70CE2B3F5}"/>
          </ac:picMkLst>
        </pc:picChg>
        <pc:picChg chg="add mod">
          <ac:chgData name="Bhavesh Suneja" userId="S::bhavesh.suneja@studentambassadors.com::b5d65079-28a6-4eb3-87b9-bffa6b603dee" providerId="AD" clId="Web-{AD8D3D94-9FCC-0EC7-1D73-0FB3FD0D5766}" dt="2022-03-23T19:15:33.446" v="133"/>
          <ac:picMkLst>
            <pc:docMk/>
            <pc:sldMk cId="1784449247" sldId="282"/>
            <ac:picMk id="5" creationId="{D97530B5-DAD6-79F4-523A-CC552E985197}"/>
          </ac:picMkLst>
        </pc:picChg>
      </pc:sldChg>
      <pc:sldChg chg="addSp delSp modSp add del replId">
        <pc:chgData name="Bhavesh Suneja" userId="S::bhavesh.suneja@studentambassadors.com::b5d65079-28a6-4eb3-87b9-bffa6b603dee" providerId="AD" clId="Web-{AD8D3D94-9FCC-0EC7-1D73-0FB3FD0D5766}" dt="2022-03-23T19:16:59.635" v="150"/>
        <pc:sldMkLst>
          <pc:docMk/>
          <pc:sldMk cId="2940410832" sldId="283"/>
        </pc:sldMkLst>
        <pc:picChg chg="del">
          <ac:chgData name="Bhavesh Suneja" userId="S::bhavesh.suneja@studentambassadors.com::b5d65079-28a6-4eb3-87b9-bffa6b603dee" providerId="AD" clId="Web-{AD8D3D94-9FCC-0EC7-1D73-0FB3FD0D5766}" dt="2022-03-23T19:16:04.337" v="140"/>
          <ac:picMkLst>
            <pc:docMk/>
            <pc:sldMk cId="2940410832" sldId="283"/>
            <ac:picMk id="2" creationId="{F7C4867F-3729-753D-F5BD-A940F4669A34}"/>
          </ac:picMkLst>
        </pc:picChg>
        <pc:picChg chg="add mod">
          <ac:chgData name="Bhavesh Suneja" userId="S::bhavesh.suneja@studentambassadors.com::b5d65079-28a6-4eb3-87b9-bffa6b603dee" providerId="AD" clId="Web-{AD8D3D94-9FCC-0EC7-1D73-0FB3FD0D5766}" dt="2022-03-23T19:16:11.540" v="141"/>
          <ac:picMkLst>
            <pc:docMk/>
            <pc:sldMk cId="2940410832" sldId="283"/>
            <ac:picMk id="3" creationId="{49A413E4-D259-E22E-5B15-B33265A2D78E}"/>
          </ac:picMkLst>
        </pc:picChg>
        <pc:picChg chg="add del mod">
          <ac:chgData name="Bhavesh Suneja" userId="S::bhavesh.suneja@studentambassadors.com::b5d65079-28a6-4eb3-87b9-bffa6b603dee" providerId="AD" clId="Web-{AD8D3D94-9FCC-0EC7-1D73-0FB3FD0D5766}" dt="2022-03-23T19:16:54.447" v="149"/>
          <ac:picMkLst>
            <pc:docMk/>
            <pc:sldMk cId="2940410832" sldId="283"/>
            <ac:picMk id="4" creationId="{606C5684-B5F6-EF36-F512-617F7979BE28}"/>
          </ac:picMkLst>
        </pc:picChg>
        <pc:picChg chg="add mod">
          <ac:chgData name="Bhavesh Suneja" userId="S::bhavesh.suneja@studentambassadors.com::b5d65079-28a6-4eb3-87b9-bffa6b603dee" providerId="AD" clId="Web-{AD8D3D94-9FCC-0EC7-1D73-0FB3FD0D5766}" dt="2022-03-23T19:16:15.290" v="146" actId="1076"/>
          <ac:picMkLst>
            <pc:docMk/>
            <pc:sldMk cId="2940410832" sldId="283"/>
            <ac:picMk id="5" creationId="{0E095F16-1B59-1067-B91D-8789CA37E102}"/>
          </ac:picMkLst>
        </pc:picChg>
        <pc:picChg chg="add mod">
          <ac:chgData name="Bhavesh Suneja" userId="S::bhavesh.suneja@studentambassadors.com::b5d65079-28a6-4eb3-87b9-bffa6b603dee" providerId="AD" clId="Web-{AD8D3D94-9FCC-0EC7-1D73-0FB3FD0D5766}" dt="2022-03-23T19:16:15.743" v="147" actId="1076"/>
          <ac:picMkLst>
            <pc:docMk/>
            <pc:sldMk cId="2940410832" sldId="283"/>
            <ac:picMk id="6" creationId="{5550BF33-E92F-17CA-4082-839CDD66E4A8}"/>
          </ac:picMkLst>
        </pc:picChg>
      </pc:sldChg>
    </pc:docChg>
  </pc:docChgLst>
  <pc:docChgLst>
    <pc:chgData name="Devansu Yadav" userId="S::devansu.yadav@studentambassadors.com::bf429908-ac4e-418b-9cd7-6c7aa6cd2c6e" providerId="AD" clId="Web-{92F8A4A1-64E8-1CE7-8E5A-09D3722AC18A}"/>
    <pc:docChg chg="modSld">
      <pc:chgData name="Devansu Yadav" userId="S::devansu.yadav@studentambassadors.com::bf429908-ac4e-418b-9cd7-6c7aa6cd2c6e" providerId="AD" clId="Web-{92F8A4A1-64E8-1CE7-8E5A-09D3722AC18A}" dt="2021-10-31T14:37:44.361" v="64" actId="20577"/>
      <pc:docMkLst>
        <pc:docMk/>
      </pc:docMkLst>
      <pc:sldChg chg="modSp">
        <pc:chgData name="Devansu Yadav" userId="S::devansu.yadav@studentambassadors.com::bf429908-ac4e-418b-9cd7-6c7aa6cd2c6e" providerId="AD" clId="Web-{92F8A4A1-64E8-1CE7-8E5A-09D3722AC18A}" dt="2021-10-31T12:26:06.093" v="34" actId="20577"/>
        <pc:sldMkLst>
          <pc:docMk/>
          <pc:sldMk cId="4294852747" sldId="259"/>
        </pc:sldMkLst>
        <pc:spChg chg="mod">
          <ac:chgData name="Devansu Yadav" userId="S::devansu.yadav@studentambassadors.com::bf429908-ac4e-418b-9cd7-6c7aa6cd2c6e" providerId="AD" clId="Web-{92F8A4A1-64E8-1CE7-8E5A-09D3722AC18A}" dt="2021-10-31T10:59:36.646" v="3" actId="20577"/>
          <ac:spMkLst>
            <pc:docMk/>
            <pc:sldMk cId="4294852747" sldId="259"/>
            <ac:spMk id="2" creationId="{BEF9BB4D-64AB-4662-9B54-7336A0567A2F}"/>
          </ac:spMkLst>
        </pc:spChg>
        <pc:spChg chg="mod">
          <ac:chgData name="Devansu Yadav" userId="S::devansu.yadav@studentambassadors.com::bf429908-ac4e-418b-9cd7-6c7aa6cd2c6e" providerId="AD" clId="Web-{92F8A4A1-64E8-1CE7-8E5A-09D3722AC18A}" dt="2021-10-31T11:01:42.168" v="12" actId="1076"/>
          <ac:spMkLst>
            <pc:docMk/>
            <pc:sldMk cId="4294852747" sldId="259"/>
            <ac:spMk id="3" creationId="{7A5356FF-66C6-4C10-8614-5AFB3981DBD9}"/>
          </ac:spMkLst>
        </pc:spChg>
        <pc:spChg chg="mod">
          <ac:chgData name="Devansu Yadav" userId="S::devansu.yadav@studentambassadors.com::bf429908-ac4e-418b-9cd7-6c7aa6cd2c6e" providerId="AD" clId="Web-{92F8A4A1-64E8-1CE7-8E5A-09D3722AC18A}" dt="2021-10-31T10:59:47.302" v="4" actId="1076"/>
          <ac:spMkLst>
            <pc:docMk/>
            <pc:sldMk cId="4294852747" sldId="259"/>
            <ac:spMk id="4" creationId="{B336A90A-A3FD-4951-8D43-6A7E9AD810CC}"/>
          </ac:spMkLst>
        </pc:spChg>
        <pc:spChg chg="mod">
          <ac:chgData name="Devansu Yadav" userId="S::devansu.yadav@studentambassadors.com::bf429908-ac4e-418b-9cd7-6c7aa6cd2c6e" providerId="AD" clId="Web-{92F8A4A1-64E8-1CE7-8E5A-09D3722AC18A}" dt="2021-10-31T12:26:06.093" v="34" actId="20577"/>
          <ac:spMkLst>
            <pc:docMk/>
            <pc:sldMk cId="4294852747" sldId="259"/>
            <ac:spMk id="11" creationId="{B0A56C07-6683-457B-9261-D55A07FC4815}"/>
          </ac:spMkLst>
        </pc:spChg>
      </pc:sldChg>
      <pc:sldChg chg="modSp">
        <pc:chgData name="Devansu Yadav" userId="S::devansu.yadav@studentambassadors.com::bf429908-ac4e-418b-9cd7-6c7aa6cd2c6e" providerId="AD" clId="Web-{92F8A4A1-64E8-1CE7-8E5A-09D3722AC18A}" dt="2021-10-31T14:37:44.361" v="64" actId="20577"/>
        <pc:sldMkLst>
          <pc:docMk/>
          <pc:sldMk cId="1868230267" sldId="272"/>
        </pc:sldMkLst>
        <pc:spChg chg="mod">
          <ac:chgData name="Devansu Yadav" userId="S::devansu.yadav@studentambassadors.com::bf429908-ac4e-418b-9cd7-6c7aa6cd2c6e" providerId="AD" clId="Web-{92F8A4A1-64E8-1CE7-8E5A-09D3722AC18A}" dt="2021-10-31T14:37:44.361" v="64" actId="20577"/>
          <ac:spMkLst>
            <pc:docMk/>
            <pc:sldMk cId="1868230267" sldId="272"/>
            <ac:spMk id="3" creationId="{FF0FC2FE-7339-40D9-A815-A24ED8BC2EB2}"/>
          </ac:spMkLst>
        </pc:spChg>
      </pc:sldChg>
    </pc:docChg>
  </pc:docChgLst>
  <pc:docChgLst>
    <pc:chgData name="Kenneth Legaspi" userId="S::kenneth.legaspi@studentambassadors.com::51a483bd-94bd-447e-b0e3-548382720079" providerId="AD" clId="Web-{A759FAA2-D4BA-46C9-8EEC-FEB6EF713221}"/>
    <pc:docChg chg="modSld">
      <pc:chgData name="Kenneth Legaspi" userId="S::kenneth.legaspi@studentambassadors.com::51a483bd-94bd-447e-b0e3-548382720079" providerId="AD" clId="Web-{A759FAA2-D4BA-46C9-8EEC-FEB6EF713221}" dt="2022-03-26T11:58:05.928" v="56" actId="1076"/>
      <pc:docMkLst>
        <pc:docMk/>
      </pc:docMkLst>
      <pc:sldChg chg="addSp modSp">
        <pc:chgData name="Kenneth Legaspi" userId="S::kenneth.legaspi@studentambassadors.com::51a483bd-94bd-447e-b0e3-548382720079" providerId="AD" clId="Web-{A759FAA2-D4BA-46C9-8EEC-FEB6EF713221}" dt="2022-03-26T11:58:05.928" v="56" actId="1076"/>
        <pc:sldMkLst>
          <pc:docMk/>
          <pc:sldMk cId="3091068027" sldId="271"/>
        </pc:sldMkLst>
        <pc:grpChg chg="add mod">
          <ac:chgData name="Kenneth Legaspi" userId="S::kenneth.legaspi@studentambassadors.com::51a483bd-94bd-447e-b0e3-548382720079" providerId="AD" clId="Web-{A759FAA2-D4BA-46C9-8EEC-FEB6EF713221}" dt="2022-03-26T11:58:05.928" v="56" actId="1076"/>
          <ac:grpSpMkLst>
            <pc:docMk/>
            <pc:sldMk cId="3091068027" sldId="271"/>
            <ac:grpSpMk id="5" creationId="{AE7B287F-5D61-8ECB-DDF1-F04232AEA329}"/>
          </ac:grpSpMkLst>
        </pc:grpChg>
      </pc:sldChg>
      <pc:sldChg chg="modCm">
        <pc:chgData name="Kenneth Legaspi" userId="S::kenneth.legaspi@studentambassadors.com::51a483bd-94bd-447e-b0e3-548382720079" providerId="AD" clId="Web-{A759FAA2-D4BA-46C9-8EEC-FEB6EF713221}" dt="2022-03-26T11:42:32.583" v="49"/>
        <pc:sldMkLst>
          <pc:docMk/>
          <pc:sldMk cId="1206727845" sldId="273"/>
        </pc:sldMkLst>
      </pc:sldChg>
      <pc:sldChg chg="addSp modSp modCm">
        <pc:chgData name="Kenneth Legaspi" userId="S::kenneth.legaspi@studentambassadors.com::51a483bd-94bd-447e-b0e3-548382720079" providerId="AD" clId="Web-{A759FAA2-D4BA-46C9-8EEC-FEB6EF713221}" dt="2022-03-26T11:43:46.210" v="53"/>
        <pc:sldMkLst>
          <pc:docMk/>
          <pc:sldMk cId="293969356" sldId="275"/>
        </pc:sldMkLst>
        <pc:spChg chg="add mod">
          <ac:chgData name="Kenneth Legaspi" userId="S::kenneth.legaspi@studentambassadors.com::51a483bd-94bd-447e-b0e3-548382720079" providerId="AD" clId="Web-{A759FAA2-D4BA-46C9-8EEC-FEB6EF713221}" dt="2022-03-26T11:06:33.081" v="10"/>
          <ac:spMkLst>
            <pc:docMk/>
            <pc:sldMk cId="293969356" sldId="275"/>
            <ac:spMk id="3" creationId="{F9CC7EEA-EB5F-CA3F-55F2-3BAC3DF75F6F}"/>
          </ac:spMkLst>
        </pc:spChg>
        <pc:spChg chg="add mod">
          <ac:chgData name="Kenneth Legaspi" userId="S::kenneth.legaspi@studentambassadors.com::51a483bd-94bd-447e-b0e3-548382720079" providerId="AD" clId="Web-{A759FAA2-D4BA-46C9-8EEC-FEB6EF713221}" dt="2022-03-26T11:43:07.242" v="52" actId="20577"/>
          <ac:spMkLst>
            <pc:docMk/>
            <pc:sldMk cId="293969356" sldId="275"/>
            <ac:spMk id="4" creationId="{B0AECE3B-2E96-8F76-E3E8-C919F5410987}"/>
          </ac:spMkLst>
        </pc:spChg>
      </pc:sldChg>
      <pc:sldChg chg="modSp modCm">
        <pc:chgData name="Kenneth Legaspi" userId="S::kenneth.legaspi@studentambassadors.com::51a483bd-94bd-447e-b0e3-548382720079" providerId="AD" clId="Web-{A759FAA2-D4BA-46C9-8EEC-FEB6EF713221}" dt="2022-03-26T11:41:27.474" v="48" actId="14100"/>
        <pc:sldMkLst>
          <pc:docMk/>
          <pc:sldMk cId="2085992097" sldId="280"/>
        </pc:sldMkLst>
        <pc:spChg chg="mod">
          <ac:chgData name="Kenneth Legaspi" userId="S::kenneth.legaspi@studentambassadors.com::51a483bd-94bd-447e-b0e3-548382720079" providerId="AD" clId="Web-{A759FAA2-D4BA-46C9-8EEC-FEB6EF713221}" dt="2022-03-26T11:41:27.474" v="48" actId="14100"/>
          <ac:spMkLst>
            <pc:docMk/>
            <pc:sldMk cId="2085992097" sldId="280"/>
            <ac:spMk id="22" creationId="{9576B29E-58EA-27DC-BE99-A8630FC4B54B}"/>
          </ac:spMkLst>
        </pc:spChg>
        <pc:picChg chg="mod">
          <ac:chgData name="Kenneth Legaspi" userId="S::kenneth.legaspi@studentambassadors.com::51a483bd-94bd-447e-b0e3-548382720079" providerId="AD" clId="Web-{A759FAA2-D4BA-46C9-8EEC-FEB6EF713221}" dt="2022-03-26T11:02:10.735" v="0" actId="1076"/>
          <ac:picMkLst>
            <pc:docMk/>
            <pc:sldMk cId="2085992097" sldId="280"/>
            <ac:picMk id="7" creationId="{7FB86F0C-46E4-8EDF-809C-0B1AFE24FEC9}"/>
          </ac:picMkLst>
        </pc:picChg>
      </pc:sldChg>
    </pc:docChg>
  </pc:docChgLst>
</pc:chgInfo>
</file>

<file path=ppt/comments/modernComment_101_516460C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B1CC7B-DD87-45B8-8627-8895FF6F6656}" authorId="{5C8BCD8D-DD22-4D36-9D0F-B8283B354697}" status="resolved" created="2022-03-21T10:46:10.078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65532876" sldId="257"/>
      <ac:spMk id="2" creationId="{11FB675E-43DA-459F-B24A-15BF63562DB2}"/>
    </ac:deMkLst>
    <p188:txBody>
      <a:bodyPr/>
      <a:lstStyle/>
      <a:p>
        <a:r>
          <a:rPr lang="en-US"/>
          <a:t>Remove this text</a:t>
        </a:r>
      </a:p>
    </p188:txBody>
  </p188:cm>
</p188:cmLst>
</file>

<file path=ppt/comments/modernComment_102_E851FA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73D1960-D756-4D51-8CA5-D51EFB65FDD0}" authorId="{030040C6-E5C2-D8A8-BFA3-E23D231674C2}" status="resolved" created="2022-03-23T18:47:30.812" complete="100000">
    <pc:sldMkLst xmlns:pc="http://schemas.microsoft.com/office/powerpoint/2013/main/command">
      <pc:docMk/>
      <pc:sldMk cId="3897686569" sldId="258"/>
    </pc:sldMkLst>
    <p188:replyLst>
      <p188:reply id="{FC98F730-5D82-1E48-8A6A-E5F767AAF629}" authorId="{1AEA57AF-6825-DD7C-4FBA-5F15E2F85444}" created="2022-03-24T19:16:41.870">
        <p188:txBody>
          <a:bodyPr/>
          <a:lstStyle/>
          <a:p>
            <a:r>
              <a:rPr lang="en-US"/>
              <a:t>statistics for India (2020- 2021) is 21,487 </a:t>
            </a:r>
          </a:p>
        </p188:txBody>
      </p188:reply>
    </p188:replyLst>
    <p188:txBody>
      <a:bodyPr/>
      <a:lstStyle/>
      <a:p>
        <a:r>
          <a:rPr lang="en-US"/>
          <a:t>I think it will be better if we give local stats instead of us stats.
IMO, we should replcae US with Indian and Philippines stats</a:t>
        </a:r>
      </a:p>
    </p188:txBody>
  </p188:cm>
</p188:cmLst>
</file>

<file path=ppt/comments/modernComment_10B_F2E7E2C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9D8DAE3-D583-4084-AE89-C8B62C97BC39}" authorId="{5C8BCD8D-DD22-4D36-9D0F-B8283B354697}" created="2022-03-21T10:54:48.077">
    <pc:sldMkLst xmlns:pc="http://schemas.microsoft.com/office/powerpoint/2013/main/command">
      <pc:docMk/>
      <pc:sldMk cId="4075283148" sldId="267"/>
    </pc:sldMkLst>
    <p188:replyLst>
      <p188:reply id="{6C4529D4-78B0-4F86-8D54-4FE693B5A836}" authorId="{030040C6-E5C2-D8A8-BFA3-E23D231674C2}" created="2022-03-23T18:55:23.011">
        <p188:txBody>
          <a:bodyPr/>
          <a:lstStyle/>
          <a:p>
            <a:r>
              <a:rPr lang="en-US"/>
              <a:t>Do not hide this slide</a:t>
            </a:r>
          </a:p>
        </p188:txBody>
      </p188:reply>
    </p188:replyLst>
    <p188:txBody>
      <a:bodyPr/>
      <a:lstStyle/>
      <a:p>
        <a:r>
          <a:rPr lang="en-US"/>
          <a:t>Add new Prototype image as well</a:t>
        </a:r>
      </a:p>
    </p188:txBody>
  </p188:cm>
</p188:cmLst>
</file>

<file path=ppt/comments/modernComment_110_6F5AEE7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27B0D98-CBC1-4929-BBD9-A2D13B4E52A1}" authorId="{5C8BCD8D-DD22-4D36-9D0F-B8283B354697}" status="resolved" created="2022-03-21T10:46:56.658" complete="100000">
    <pc:sldMkLst xmlns:pc="http://schemas.microsoft.com/office/powerpoint/2013/main/command">
      <pc:docMk/>
      <pc:sldMk cId="1868230267" sldId="272"/>
    </pc:sldMkLst>
    <p188:txBody>
      <a:bodyPr/>
      <a:lstStyle/>
      <a:p>
        <a:r>
          <a:rPr lang="en-US"/>
          <a:t>Remove `Prahari` and focus more on Agni Shamak</a:t>
        </a:r>
      </a:p>
    </p188:txBody>
  </p188:cm>
</p188:cmLst>
</file>

<file path=ppt/comments/modernComment_111_47ED34A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FD3CC88-02B5-4C0E-8BA6-53D140C23F04}" authorId="{5C8BCD8D-DD22-4D36-9D0F-B8283B354697}" status="resolved" created="2022-03-21T10:53:27.822" complete="100000">
    <pc:sldMkLst xmlns:pc="http://schemas.microsoft.com/office/powerpoint/2013/main/command">
      <pc:docMk/>
      <pc:sldMk cId="1206727845" sldId="273"/>
    </pc:sldMkLst>
    <p188:txBody>
      <a:bodyPr/>
      <a:lstStyle/>
      <a:p>
        <a:r>
          <a:rPr lang="en-US"/>
          <a:t>Remove text in red</a:t>
        </a:r>
      </a:p>
    </p188:txBody>
  </p188:cm>
  <p188:cm id="{605AD0E5-2C0E-694F-98E4-9621D8C50F67}" authorId="{1AEA57AF-6825-DD7C-4FBA-5F15E2F85444}" created="2022-03-24T19:26:07.2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206727845" sldId="273"/>
      <ac:spMk id="2058" creationId="{EF7DCA5F-B966-2D47-BB1A-221100576A98}"/>
    </ac:deMkLst>
    <p188:replyLst>
      <p188:reply id="{2085EDCC-D7BB-49CD-889D-FD52A89A1643}" authorId="{5C8BCD8D-DD22-4D36-9D0F-B8283B354697}" created="2022-03-26T12:13:17.353">
        <p188:txBody>
          <a:bodyPr/>
          <a:lstStyle/>
          <a:p>
            <a:r>
              <a:rPr lang="en-US"/>
              <a:t>We will be only Open Sourcing the ML model and Datasets, rest everything will be close sourced. Don't think this might need a change..</a:t>
            </a:r>
          </a:p>
        </p188:txBody>
      </p188:reply>
    </p188:replyLst>
    <p188:txBody>
      <a:bodyPr/>
      <a:lstStyle/>
      <a:p>
        <a:r>
          <a:rPr lang="en-US"/>
          <a:t>Guys are we thinking to make it open source later in stage? if yes we might need to modify early adopters</a:t>
        </a:r>
      </a:p>
    </p188:txBody>
  </p188:cm>
</p188:cmLst>
</file>

<file path=ppt/comments/modernComment_113_11859DC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1CF7FDD-8629-4BE5-90C6-AF0229DD6765}" authorId="{5C8BCD8D-DD22-4D36-9D0F-B8283B354697}" status="resolved" created="2022-03-21T10:50:37.922" complete="100000">
    <pc:sldMkLst xmlns:pc="http://schemas.microsoft.com/office/powerpoint/2013/main/command">
      <pc:docMk/>
      <pc:sldMk cId="293969356" sldId="275"/>
    </pc:sldMkLst>
    <p188:replyLst>
      <p188:reply id="{08F809D4-0739-479D-8CB0-DEF1FB06ACD1}" authorId="{030040C6-E5C2-D8A8-BFA3-E23D231674C2}" created="2022-03-23T19:21:00.656">
        <p188:txBody>
          <a:bodyPr/>
          <a:lstStyle/>
          <a:p>
            <a:r>
              <a:rPr lang="en-US"/>
              <a:t>Not John Doe. Customer Persona should simulate a real person, naming it John Doe destroys the purpose.</a:t>
            </a:r>
          </a:p>
        </p188:txBody>
      </p188:reply>
      <p188:reply id="{77AE7314-7F25-7C4E-B72E-34011A0274C3}" authorId="{1AEA57AF-6825-DD7C-4FBA-5F15E2F85444}" created="2022-03-24T19:22:42.527">
        <p188:txBody>
          <a:bodyPr/>
          <a:lstStyle/>
          <a:p>
            <a:r>
              <a:rPr lang="en-US"/>
              <a:t>Do you have the original draft of this persona where we can edit the name and paste the image again? [@Bhavesh Suneja] </a:t>
            </a:r>
          </a:p>
        </p188:txBody>
      </p188:reply>
    </p188:replyLst>
    <p188:txBody>
      <a:bodyPr/>
      <a:lstStyle/>
      <a:p>
        <a:r>
          <a:rPr lang="en-US"/>
          <a:t>Rename person's name to "John Doe"</a:t>
        </a:r>
      </a:p>
    </p188:txBody>
  </p188:cm>
</p188:cmLst>
</file>

<file path=ppt/comments/modernComment_114_47FAA05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421885C-F356-429B-A802-EA4F46332E77}" authorId="{5C8BCD8D-DD22-4D36-9D0F-B8283B354697}" created="2022-03-21T10:56:05.237">
    <pc:sldMkLst xmlns:pc="http://schemas.microsoft.com/office/powerpoint/2013/main/command">
      <pc:docMk/>
      <pc:sldMk cId="1207607389" sldId="276"/>
    </pc:sldMkLst>
    <p188:replyLst>
      <p188:reply id="{C8C05B3A-8683-4BF1-BF0D-3162C0F44F4A}" authorId="{5C8BCD8D-DD22-4D36-9D0F-B8283B354697}" created="2022-03-21T10:57:43.259">
        <p188:txBody>
          <a:bodyPr/>
          <a:lstStyle/>
          <a:p>
            <a:r>
              <a:rPr lang="en-US"/>
              <a:t>- Refine this diagram
- Add a seperate diagram as well based on Prototype sprint</a:t>
            </a:r>
          </a:p>
        </p188:txBody>
      </p188:reply>
      <p188:reply id="{A286532C-92CA-4063-AC25-9F8195DD32CE}" authorId="{5C8BCD8D-DD22-4D36-9D0F-B8283B354697}" created="2022-03-23T14:34:57.171">
        <p188:txBody>
          <a:bodyPr/>
          <a:lstStyle/>
          <a:p>
            <a:r>
              <a:rPr lang="en-US"/>
              <a:t>Done!</a:t>
            </a:r>
          </a:p>
        </p188:txBody>
      </p188:reply>
      <p188:reply id="{E84B5EC9-C659-41B6-B514-3258A501F34B}" authorId="{030040C6-E5C2-D8A8-BFA3-E23D231674C2}" created="2022-03-23T19:07:53.997">
        <p188:txBody>
          <a:bodyPr/>
          <a:lstStyle/>
          <a:p>
            <a:r>
              <a:rPr lang="en-US"/>
              <a:t>We'll have to remove ML part, if ML isnt ready before the pitch day</a:t>
            </a:r>
          </a:p>
        </p188:txBody>
      </p188:reply>
    </p188:replyLst>
    <p188:txBody>
      <a:bodyPr/>
      <a:lstStyle/>
      <a:p>
        <a:r>
          <a:rPr lang="en-US"/>
          <a:t>Replace App service with Static Web Apps</a:t>
        </a:r>
      </a:p>
    </p188:txBody>
  </p188:cm>
</p188:cmLst>
</file>

<file path=ppt/comments/modernComment_118_7C55B6A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A9A9A9B-BDA0-4005-8F37-57CE3847D81C}" authorId="{5C8BCD8D-DD22-4D36-9D0F-B8283B354697}" status="resolved" created="2022-03-23T12:35:02.67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85992097" sldId="280"/>
      <ac:spMk id="22" creationId="{9576B29E-58EA-27DC-BE99-A8630FC4B54B}"/>
      <ac:txMk cp="240">
        <ac:context len="434" hash="1319881154"/>
      </ac:txMk>
    </ac:txMkLst>
    <p188:pos x="1122947" y="2914315"/>
    <p188:replyLst>
      <p188:reply id="{80277ED2-1234-4C3B-BE3E-ABE11C978064}" authorId="{5C8BCD8D-DD22-4D36-9D0F-B8283B354697}" created="2022-03-23T12:36:47.493">
        <p188:txBody>
          <a:bodyPr/>
          <a:lstStyle/>
          <a:p>
            <a:r>
              <a:rPr lang="en-US"/>
              <a:t>[@NAMRATA AGRAWAL] can add something here maybe..</a:t>
            </a:r>
          </a:p>
        </p188:txBody>
      </p188:reply>
      <p188:reply id="{DFD4A148-BF26-EB40-AFF9-CD4FBC64CA8D}" authorId="{1AEA57AF-6825-DD7C-4FBA-5F15E2F85444}" created="2022-03-24T19:20:35.820">
        <p188:txBody>
          <a:bodyPr/>
          <a:lstStyle/>
          <a:p>
            <a:r>
              <a:rPr lang="en-US"/>
              <a:t>I will add here [@Devansu Yadav] </a:t>
            </a:r>
          </a:p>
        </p188:txBody>
      </p188:reply>
    </p188:replyLst>
    <p188:txBody>
      <a:bodyPr/>
      <a:lstStyle/>
      <a:p>
        <a:r>
          <a:rPr lang="en-US"/>
          <a:t>Rephrase this point</a:t>
        </a:r>
      </a:p>
    </p188:txBody>
  </p188:cm>
  <p188:cm id="{AA5D264C-6B05-46D5-AD18-10F4EE8257A0}" authorId="{5C8BCD8D-DD22-4D36-9D0F-B8283B354697}" status="resolved" created="2022-03-23T12:36:14.742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085992097" sldId="280"/>
      <ac:spMk id="22" creationId="{9576B29E-58EA-27DC-BE99-A8630FC4B54B}"/>
      <ac:txMk cp="139">
        <ac:context len="434" hash="1319881154"/>
      </ac:txMk>
    </ac:txMkLst>
    <p188:pos x="1871578" y="1457157"/>
    <p188:replyLst>
      <p188:reply id="{1CC87523-256C-41E2-B38E-39CCEEE36FDA}" authorId="{030040C6-E5C2-D8A8-BFA3-E23D231674C2}" created="2022-03-23T18:51:52.568">
        <p188:txBody>
          <a:bodyPr/>
          <a:lstStyle/>
          <a:p>
            <a:r>
              <a:rPr lang="en-US"/>
              <a:t>The one you mentioned was the biggest challenge faced, everything else was not an issue on the IoT side</a:t>
            </a:r>
          </a:p>
        </p188:txBody>
      </p188:reply>
    </p188:replyLst>
    <p188:txBody>
      <a:bodyPr/>
      <a:lstStyle/>
      <a:p>
        <a:r>
          <a:rPr lang="en-US"/>
          <a:t>[@Bhavesh Suneja] can add 1 pt on the problems he faced from the IoT side.</a:t>
        </a:r>
      </a:p>
    </p188:txBody>
  </p188:cm>
  <p188:cm id="{3F5C181A-42D2-9D4E-B502-A4DA9EAA8B42}" authorId="{1AEA57AF-6825-DD7C-4FBA-5F15E2F85444}" status="resolved" created="2022-03-24T19:38:27.538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85992097" sldId="280"/>
      <ac:spMk id="22" creationId="{9576B29E-58EA-27DC-BE99-A8630FC4B54B}"/>
    </ac:deMkLst>
    <p188:txBody>
      <a:bodyPr/>
      <a:lstStyle/>
      <a:p>
        <a:r>
          <a:rPr lang="en-US"/>
          <a:t>done </a:t>
        </a:r>
      </a:p>
    </p188:txBody>
  </p188:cm>
</p188:cmLst>
</file>

<file path=ppt/comments/modernComment_119_78E5FAB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0B27B61-CC6F-4B00-A132-A24446B97EF4}" authorId="{5C8BCD8D-DD22-4D36-9D0F-B8283B354697}" created="2022-03-21T10:54:48.077">
    <pc:sldMkLst xmlns:pc="http://schemas.microsoft.com/office/powerpoint/2013/main/command">
      <pc:docMk/>
      <pc:sldMk cId="4075283148" sldId="267"/>
    </pc:sldMkLst>
    <p188:replyLst>
      <p188:reply id="{91013198-E712-4237-B9F5-E2BFFB4696BE}" authorId="{030040C6-E5C2-D8A8-BFA3-E23D231674C2}" created="2022-03-23T18:55:11.182">
        <p188:txBody>
          <a:bodyPr/>
          <a:lstStyle/>
          <a:p>
            <a:r>
              <a:rPr lang="en-US"/>
              <a:t>Done</a:t>
            </a:r>
          </a:p>
        </p188:txBody>
      </p188:reply>
    </p188:replyLst>
    <p188:txBody>
      <a:bodyPr/>
      <a:lstStyle/>
      <a:p>
        <a:r>
          <a:rPr lang="en-US"/>
          <a:t>Add new Prototype image as well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87FB32-5DB2-49C6-BCED-65E3B211CA3F}" type="doc">
      <dgm:prSet loTypeId="urn:microsoft.com/office/officeart/2005/8/layout/lProcess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058A0B05-CBF8-441C-8569-409BDA1A36E8}">
      <dgm:prSet phldrT="[Text]"/>
      <dgm:spPr/>
      <dgm:t>
        <a:bodyPr/>
        <a:lstStyle/>
        <a:p>
          <a:pPr rtl="0"/>
          <a:r>
            <a:rPr lang="en-US" b="1">
              <a:latin typeface="Times New Roman"/>
              <a:cs typeface="Calibri"/>
            </a:rPr>
            <a:t>Competitors</a:t>
          </a:r>
        </a:p>
      </dgm:t>
    </dgm:pt>
    <dgm:pt modelId="{8CAEC56B-9A15-4C0E-B10A-6A0107E0A5B3}" type="parTrans" cxnId="{7896301A-082E-41E2-B603-3FC6F9A05119}">
      <dgm:prSet/>
      <dgm:spPr/>
      <dgm:t>
        <a:bodyPr/>
        <a:lstStyle/>
        <a:p>
          <a:endParaRPr lang="en-US"/>
        </a:p>
      </dgm:t>
    </dgm:pt>
    <dgm:pt modelId="{539FE4CE-7D3E-4635-A7E4-6F478FCAA268}" type="sibTrans" cxnId="{7896301A-082E-41E2-B603-3FC6F9A05119}">
      <dgm:prSet/>
      <dgm:spPr/>
      <dgm:t>
        <a:bodyPr/>
        <a:lstStyle/>
        <a:p>
          <a:endParaRPr lang="en-US"/>
        </a:p>
      </dgm:t>
    </dgm:pt>
    <dgm:pt modelId="{0F47AE59-F279-4142-86C3-2FC0A41C932E}">
      <dgm:prSet phldrT="[Text]" phldr="0"/>
      <dgm:spPr/>
      <dgm:t>
        <a:bodyPr/>
        <a:lstStyle/>
        <a:p>
          <a:r>
            <a:rPr lang="en-US" b="1">
              <a:latin typeface="Times New Roman"/>
              <a:cs typeface="Calibri"/>
            </a:rPr>
            <a:t>Service</a:t>
          </a:r>
        </a:p>
      </dgm:t>
    </dgm:pt>
    <dgm:pt modelId="{85F2353D-C60B-4077-B7D3-561D46452F24}" type="parTrans" cxnId="{38659D0C-B79B-4F63-A63F-AB7256316915}">
      <dgm:prSet/>
      <dgm:spPr/>
      <dgm:t>
        <a:bodyPr/>
        <a:lstStyle/>
        <a:p>
          <a:endParaRPr lang="en-US"/>
        </a:p>
      </dgm:t>
    </dgm:pt>
    <dgm:pt modelId="{3D0B4ECE-A9A4-4599-876A-12248FE240F1}" type="sibTrans" cxnId="{38659D0C-B79B-4F63-A63F-AB7256316915}">
      <dgm:prSet/>
      <dgm:spPr/>
      <dgm:t>
        <a:bodyPr/>
        <a:lstStyle/>
        <a:p>
          <a:endParaRPr lang="en-US"/>
        </a:p>
      </dgm:t>
    </dgm:pt>
    <dgm:pt modelId="{71725626-87C6-484E-867C-B72EA9B97FEF}">
      <dgm:prSet phldrT="[Text]" phldr="0"/>
      <dgm:spPr/>
      <dgm:t>
        <a:bodyPr/>
        <a:lstStyle/>
        <a:p>
          <a:r>
            <a:rPr lang="en-US" b="1">
              <a:latin typeface="Times New Roman"/>
              <a:cs typeface="Calibri"/>
            </a:rPr>
            <a:t>Customers</a:t>
          </a:r>
        </a:p>
      </dgm:t>
    </dgm:pt>
    <dgm:pt modelId="{17F4B19F-1043-4D17-9E3A-096ABA569265}" type="parTrans" cxnId="{FB1C6878-58E5-426D-850A-54C31E6D993E}">
      <dgm:prSet/>
      <dgm:spPr/>
      <dgm:t>
        <a:bodyPr/>
        <a:lstStyle/>
        <a:p>
          <a:endParaRPr lang="en-US"/>
        </a:p>
      </dgm:t>
    </dgm:pt>
    <dgm:pt modelId="{2E11A2DF-42E8-45F6-BE73-726806EC01E9}" type="sibTrans" cxnId="{FB1C6878-58E5-426D-850A-54C31E6D993E}">
      <dgm:prSet/>
      <dgm:spPr/>
      <dgm:t>
        <a:bodyPr/>
        <a:lstStyle/>
        <a:p>
          <a:endParaRPr lang="en-US"/>
        </a:p>
      </dgm:t>
    </dgm:pt>
    <dgm:pt modelId="{F4963912-35F8-4E8A-BB42-CC840B761A89}">
      <dgm:prSet phldrT="[Text]"/>
      <dgm:spPr/>
      <dgm:t>
        <a:bodyPr/>
        <a:lstStyle/>
        <a:p>
          <a:pPr rtl="0"/>
          <a:r>
            <a:rPr lang="en-US" b="1">
              <a:latin typeface="Times New Roman"/>
              <a:cs typeface="Calibri"/>
            </a:rPr>
            <a:t>Orora Tech</a:t>
          </a:r>
        </a:p>
      </dgm:t>
    </dgm:pt>
    <dgm:pt modelId="{B12D41D5-399D-4D2B-86D8-0B422B56E8F1}" type="parTrans" cxnId="{B62A74E5-0EE7-441F-8453-510FB4D99FCB}">
      <dgm:prSet/>
      <dgm:spPr/>
      <dgm:t>
        <a:bodyPr/>
        <a:lstStyle/>
        <a:p>
          <a:endParaRPr lang="en-US"/>
        </a:p>
      </dgm:t>
    </dgm:pt>
    <dgm:pt modelId="{4D545293-B25F-4CB4-9F2A-1716B49C63E1}" type="sibTrans" cxnId="{B62A74E5-0EE7-441F-8453-510FB4D99FCB}">
      <dgm:prSet/>
      <dgm:spPr/>
      <dgm:t>
        <a:bodyPr/>
        <a:lstStyle/>
        <a:p>
          <a:endParaRPr lang="en-US"/>
        </a:p>
      </dgm:t>
    </dgm:pt>
    <dgm:pt modelId="{8936F7B8-DB42-45CD-B598-A550CF1EBF21}">
      <dgm:prSet phldrT="[Text]"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Early detection of risk of wildfires from Space</a:t>
          </a:r>
        </a:p>
      </dgm:t>
    </dgm:pt>
    <dgm:pt modelId="{4DD9BF8A-61AF-4D47-AB27-48F615285B4C}" type="parTrans" cxnId="{BBCFD1EB-78F5-48F4-A572-70CE118A02F4}">
      <dgm:prSet/>
      <dgm:spPr/>
      <dgm:t>
        <a:bodyPr/>
        <a:lstStyle/>
        <a:p>
          <a:endParaRPr lang="en-US"/>
        </a:p>
      </dgm:t>
    </dgm:pt>
    <dgm:pt modelId="{2C621681-3A4E-4437-9B2B-5662DCB9A0C5}" type="sibTrans" cxnId="{BBCFD1EB-78F5-48F4-A572-70CE118A02F4}">
      <dgm:prSet/>
      <dgm:spPr/>
      <dgm:t>
        <a:bodyPr/>
        <a:lstStyle/>
        <a:p>
          <a:endParaRPr lang="en-US"/>
        </a:p>
      </dgm:t>
    </dgm:pt>
    <dgm:pt modelId="{25D25426-F18B-4E44-A8B7-9F53E61D0E46}">
      <dgm:prSet phldrT="[Text]"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Academia, NGO &amp; Enterprise</a:t>
          </a:r>
        </a:p>
      </dgm:t>
    </dgm:pt>
    <dgm:pt modelId="{66864F38-6C81-4957-A8A8-BEF1C68F0FB5}" type="parTrans" cxnId="{DF190AA2-D311-4A74-A186-0066F996C2BB}">
      <dgm:prSet/>
      <dgm:spPr/>
      <dgm:t>
        <a:bodyPr/>
        <a:lstStyle/>
        <a:p>
          <a:endParaRPr lang="en-US"/>
        </a:p>
      </dgm:t>
    </dgm:pt>
    <dgm:pt modelId="{8F054EEF-9209-41F7-989E-CFAA818F3E08}" type="sibTrans" cxnId="{DF190AA2-D311-4A74-A186-0066F996C2BB}">
      <dgm:prSet/>
      <dgm:spPr/>
      <dgm:t>
        <a:bodyPr/>
        <a:lstStyle/>
        <a:p>
          <a:endParaRPr lang="en-US"/>
        </a:p>
      </dgm:t>
    </dgm:pt>
    <dgm:pt modelId="{76618F14-B94D-4DA4-B863-B57580D57B73}">
      <dgm:prSet phldrT="[Text]" phldr="0"/>
      <dgm:spPr/>
      <dgm:t>
        <a:bodyPr/>
        <a:lstStyle/>
        <a:p>
          <a:r>
            <a:rPr lang="en-US" b="1">
              <a:latin typeface="Times New Roman"/>
              <a:cs typeface="Calibri"/>
            </a:rPr>
            <a:t>Dryad</a:t>
          </a:r>
        </a:p>
      </dgm:t>
    </dgm:pt>
    <dgm:pt modelId="{292B6AC2-ADBA-4B05-8363-48B8BFD1058B}" type="parTrans" cxnId="{FAE3623D-1D7E-4F33-8CDC-A7AA91EB49F7}">
      <dgm:prSet/>
      <dgm:spPr/>
      <dgm:t>
        <a:bodyPr/>
        <a:lstStyle/>
        <a:p>
          <a:endParaRPr lang="en-US"/>
        </a:p>
      </dgm:t>
    </dgm:pt>
    <dgm:pt modelId="{CC5064A1-5FB1-48E3-9689-5CC8BB43CC4D}" type="sibTrans" cxnId="{FAE3623D-1D7E-4F33-8CDC-A7AA91EB49F7}">
      <dgm:prSet/>
      <dgm:spPr/>
      <dgm:t>
        <a:bodyPr/>
        <a:lstStyle/>
        <a:p>
          <a:endParaRPr lang="en-US"/>
        </a:p>
      </dgm:t>
    </dgm:pt>
    <dgm:pt modelId="{CC135BFE-8D19-4266-B5DA-092EE4347AF1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 Monitor &amp; Detect Wildfires using IoT Network</a:t>
          </a:r>
        </a:p>
      </dgm:t>
    </dgm:pt>
    <dgm:pt modelId="{B460D400-AD02-441B-BA6C-27C810CB51D6}" type="parTrans" cxnId="{A0BEB585-AA9D-4B68-B15F-5369F54E325E}">
      <dgm:prSet/>
      <dgm:spPr/>
    </dgm:pt>
    <dgm:pt modelId="{05168A61-5A93-4035-AC07-9F9D83B1C473}" type="sibTrans" cxnId="{A0BEB585-AA9D-4B68-B15F-5369F54E325E}">
      <dgm:prSet/>
      <dgm:spPr/>
    </dgm:pt>
    <dgm:pt modelId="{29E9DE29-0847-417F-A0B3-58405F3A73AA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Public Forests &amp; Private owners only</a:t>
          </a:r>
        </a:p>
      </dgm:t>
    </dgm:pt>
    <dgm:pt modelId="{14B37937-980A-4FE1-941D-7D3E8BF81AA3}" type="parTrans" cxnId="{80847C7C-16A8-48F7-8044-7A8E551BFBFC}">
      <dgm:prSet/>
      <dgm:spPr/>
    </dgm:pt>
    <dgm:pt modelId="{50437789-181D-415D-9F5D-60DB8AD99833}" type="sibTrans" cxnId="{80847C7C-16A8-48F7-8044-7A8E551BFBFC}">
      <dgm:prSet/>
      <dgm:spPr/>
    </dgm:pt>
    <dgm:pt modelId="{8BC62D8C-6E80-4AE0-86C6-5CC6BB5B6CA8}">
      <dgm:prSet phldr="0"/>
      <dgm:spPr/>
      <dgm:t>
        <a:bodyPr/>
        <a:lstStyle/>
        <a:p>
          <a:r>
            <a:rPr lang="en-US" b="1">
              <a:latin typeface="Times New Roman"/>
              <a:cs typeface="Calibri"/>
            </a:rPr>
            <a:t>Yaksha</a:t>
          </a:r>
        </a:p>
      </dgm:t>
    </dgm:pt>
    <dgm:pt modelId="{0358622E-BEE8-4E98-97BB-1E606418E5D9}" type="parTrans" cxnId="{BEEB2985-E809-4669-9BA7-9DEB7E79F328}">
      <dgm:prSet/>
      <dgm:spPr/>
    </dgm:pt>
    <dgm:pt modelId="{AE0DD1B6-9021-4EA5-AF11-AB860592A4E4}" type="sibTrans" cxnId="{BEEB2985-E809-4669-9BA7-9DEB7E79F328}">
      <dgm:prSet/>
      <dgm:spPr/>
    </dgm:pt>
    <dgm:pt modelId="{E620D3D3-9F4A-4DA3-901E-D7C27F99CB1A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Automatic risk analysis in forest fire detection </a:t>
          </a:r>
        </a:p>
      </dgm:t>
    </dgm:pt>
    <dgm:pt modelId="{E5C10647-D871-44B0-B68E-9A212EF13106}" type="parTrans" cxnId="{F4F2C990-8AD8-49DE-8D5C-99EDEDD0DF07}">
      <dgm:prSet/>
      <dgm:spPr/>
    </dgm:pt>
    <dgm:pt modelId="{5AFDDBE6-E273-4C83-9C93-CED88E96EC60}" type="sibTrans" cxnId="{F4F2C990-8AD8-49DE-8D5C-99EDEDD0DF07}">
      <dgm:prSet/>
      <dgm:spPr/>
    </dgm:pt>
    <dgm:pt modelId="{1119957A-2CC3-4C2B-BAAB-F312DEBDEAC0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Enterprise</a:t>
          </a:r>
        </a:p>
      </dgm:t>
    </dgm:pt>
    <dgm:pt modelId="{255CFAE3-8135-4924-96AC-A4FEF4B58AF4}" type="parTrans" cxnId="{5A6D233E-087C-4F19-9EA7-ECECFECD34DA}">
      <dgm:prSet/>
      <dgm:spPr/>
    </dgm:pt>
    <dgm:pt modelId="{08D259AB-D008-4967-A1CA-D2341DC08DC0}" type="sibTrans" cxnId="{5A6D233E-087C-4F19-9EA7-ECECFECD34DA}">
      <dgm:prSet/>
      <dgm:spPr/>
    </dgm:pt>
    <dgm:pt modelId="{2FF49BA9-C5D7-4165-839E-DFAAB3A9FDDC}">
      <dgm:prSet phldr="0"/>
      <dgm:spPr/>
      <dgm:t>
        <a:bodyPr/>
        <a:lstStyle/>
        <a:p>
          <a:pPr rtl="0"/>
          <a:r>
            <a:rPr lang="en-US" b="0">
              <a:latin typeface="Times New Roman"/>
              <a:cs typeface="Calibri"/>
            </a:rPr>
            <a:t>Government, NGOs, Ecological Research </a:t>
          </a:r>
          <a:r>
            <a:rPr lang="en-US" b="0" err="1">
              <a:latin typeface="Times New Roman"/>
              <a:cs typeface="Calibri"/>
            </a:rPr>
            <a:t>Centres</a:t>
          </a:r>
          <a:r>
            <a:rPr lang="en-US" b="0">
              <a:latin typeface="Times New Roman"/>
              <a:cs typeface="Calibri"/>
            </a:rPr>
            <a:t> &amp; Social Ventures.</a:t>
          </a:r>
        </a:p>
      </dgm:t>
    </dgm:pt>
    <dgm:pt modelId="{DF18D335-60C7-466C-9315-EFDAE4B3B1D7}" type="parTrans" cxnId="{7FEE5821-261B-460B-B251-128B5B2CDC75}">
      <dgm:prSet/>
      <dgm:spPr/>
    </dgm:pt>
    <dgm:pt modelId="{3B98FA67-FE16-48CD-939C-9AAE6926A635}" type="sibTrans" cxnId="{7FEE5821-261B-460B-B251-128B5B2CDC75}">
      <dgm:prSet/>
      <dgm:spPr/>
    </dgm:pt>
    <dgm:pt modelId="{E12701BE-54BB-44CE-8A15-069BADFA89B8}">
      <dgm:prSet phldr="0"/>
      <dgm:spPr/>
      <dgm:t>
        <a:bodyPr/>
        <a:lstStyle/>
        <a:p>
          <a:pPr rtl="0"/>
          <a:r>
            <a:rPr lang="en-US" b="0">
              <a:latin typeface="Times New Roman"/>
              <a:cs typeface="Calibri"/>
            </a:rPr>
            <a:t>Deforestation Monitoring and Forest fire</a:t>
          </a:r>
          <a:r>
            <a:rPr lang="en-US">
              <a:latin typeface="Times New Roman"/>
              <a:cs typeface="Calibri"/>
            </a:rPr>
            <a:t> Prevention</a:t>
          </a:r>
          <a:endParaRPr lang="en-US">
            <a:latin typeface="Times New Roman"/>
            <a:cs typeface="Times New Roman"/>
          </a:endParaRPr>
        </a:p>
      </dgm:t>
    </dgm:pt>
    <dgm:pt modelId="{2C42D8E4-E2E3-4C0F-941E-A3CD76FA3FAC}" type="parTrans" cxnId="{ECE77D18-6260-4793-B757-7056BD58D596}">
      <dgm:prSet/>
      <dgm:spPr/>
    </dgm:pt>
    <dgm:pt modelId="{14887806-25CC-4728-AF04-0D46DA1FF38A}" type="sibTrans" cxnId="{ECE77D18-6260-4793-B757-7056BD58D596}">
      <dgm:prSet/>
      <dgm:spPr/>
    </dgm:pt>
    <dgm:pt modelId="{8EFD35DC-1A34-463B-8BF8-0F0B95CAEC03}">
      <dgm:prSet phldr="0"/>
      <dgm:spPr/>
      <dgm:t>
        <a:bodyPr/>
        <a:lstStyle/>
        <a:p>
          <a:pPr rtl="0"/>
          <a:r>
            <a:rPr lang="en-US" b="1" err="1">
              <a:latin typeface="Times New Roman"/>
              <a:cs typeface="Calibri"/>
            </a:rPr>
            <a:t>Umgrauemeio</a:t>
          </a:r>
        </a:p>
      </dgm:t>
    </dgm:pt>
    <dgm:pt modelId="{3BD20232-7B5E-4D98-9EBC-3FA2DA485EAB}" type="parTrans" cxnId="{78C2A43A-AA79-466B-A072-0379567E3535}">
      <dgm:prSet/>
      <dgm:spPr/>
    </dgm:pt>
    <dgm:pt modelId="{0D0B48A2-46CA-43F9-8F05-F1649814F391}" type="sibTrans" cxnId="{78C2A43A-AA79-466B-A072-0379567E3535}">
      <dgm:prSet/>
      <dgm:spPr/>
    </dgm:pt>
    <dgm:pt modelId="{4935310A-24A4-4352-A630-EC999F85691F}">
      <dgm:prSet phldr="0"/>
      <dgm:spPr/>
      <dgm:t>
        <a:bodyPr/>
        <a:lstStyle/>
        <a:p>
          <a:pPr rtl="0"/>
          <a:r>
            <a:rPr lang="en-US" b="1">
              <a:latin typeface="Times New Roman"/>
              <a:cs typeface="Calibri"/>
            </a:rPr>
            <a:t>Deforestation Monitoring</a:t>
          </a:r>
          <a:endParaRPr lang="en-US" b="1">
            <a:latin typeface="Times New Roman"/>
            <a:cs typeface="Times New Roman"/>
          </a:endParaRPr>
        </a:p>
      </dgm:t>
    </dgm:pt>
    <dgm:pt modelId="{F65DAF92-0C72-4DA8-BB3E-A4789FE2BD07}" type="parTrans" cxnId="{B33787FC-97C5-46FC-A857-71E37960DFA7}">
      <dgm:prSet/>
      <dgm:spPr/>
    </dgm:pt>
    <dgm:pt modelId="{8143B962-ACE4-4A27-B5C2-AA0DFBC1BE53}" type="sibTrans" cxnId="{B33787FC-97C5-46FC-A857-71E37960DFA7}">
      <dgm:prSet/>
      <dgm:spPr/>
    </dgm:pt>
    <dgm:pt modelId="{F3D73973-F126-419E-BE09-E3C9BA069D58}">
      <dgm:prSet phldr="0"/>
      <dgm:spPr/>
      <dgm:t>
        <a:bodyPr/>
        <a:lstStyle/>
        <a:p>
          <a:pPr rtl="0"/>
          <a:r>
            <a:rPr lang="en-US" b="1">
              <a:latin typeface="Times New Roman"/>
              <a:cs typeface="Calibri"/>
            </a:rPr>
            <a:t>Forest Fire Prevention</a:t>
          </a:r>
        </a:p>
      </dgm:t>
    </dgm:pt>
    <dgm:pt modelId="{B4269729-748B-4140-A173-02C75D5CED1D}" type="parTrans" cxnId="{41131397-8FD3-4F69-80B6-129FDB745C77}">
      <dgm:prSet/>
      <dgm:spPr/>
    </dgm:pt>
    <dgm:pt modelId="{F90FB352-3BA0-4BA5-829A-94DBBF3CD6B3}" type="sibTrans" cxnId="{41131397-8FD3-4F69-80B6-129FDB745C77}">
      <dgm:prSet/>
      <dgm:spPr/>
    </dgm:pt>
    <dgm:pt modelId="{673D5F18-0678-4E26-8AFB-CB3E25FE54D0}">
      <dgm:prSet phldr="0"/>
      <dgm:spPr/>
      <dgm:t>
        <a:bodyPr/>
        <a:lstStyle/>
        <a:p>
          <a:pPr rtl="0"/>
          <a:r>
            <a:rPr lang="en-US" b="1">
              <a:latin typeface="Times New Roman"/>
              <a:cs typeface="Calibri"/>
            </a:rPr>
            <a:t>Early Wildfire Detection</a:t>
          </a:r>
        </a:p>
      </dgm:t>
    </dgm:pt>
    <dgm:pt modelId="{3E221E32-6204-4F49-BF78-6F589D735267}" type="parTrans" cxnId="{BD016E07-4C02-40F1-821C-D9DFB3F5F96B}">
      <dgm:prSet/>
      <dgm:spPr/>
    </dgm:pt>
    <dgm:pt modelId="{61EB8706-CA73-4B7A-BCE6-41E89CB32151}" type="sibTrans" cxnId="{BD016E07-4C02-40F1-821C-D9DFB3F5F96B}">
      <dgm:prSet/>
      <dgm:spPr/>
    </dgm:pt>
    <dgm:pt modelId="{9D7C318D-1040-442B-998C-156EB38B9300}">
      <dgm:prSet phldr="0"/>
      <dgm:spPr/>
      <dgm:t>
        <a:bodyPr/>
        <a:lstStyle/>
        <a:p>
          <a:r>
            <a:rPr lang="en-US" b="1">
              <a:latin typeface="Times New Roman"/>
              <a:cs typeface="Calibri"/>
            </a:rPr>
            <a:t>Eco-friendly</a:t>
          </a:r>
        </a:p>
      </dgm:t>
    </dgm:pt>
    <dgm:pt modelId="{026D36AA-7EA0-4997-B080-8BCBC93CDD7E}" type="parTrans" cxnId="{4B31A85E-492E-4613-ADED-619708E9D8D8}">
      <dgm:prSet/>
      <dgm:spPr/>
    </dgm:pt>
    <dgm:pt modelId="{04043ACF-557A-4545-9EF9-627BD24A4C3B}" type="sibTrans" cxnId="{4B31A85E-492E-4613-ADED-619708E9D8D8}">
      <dgm:prSet/>
      <dgm:spPr/>
    </dgm:pt>
    <dgm:pt modelId="{B9BE4732-01E8-4573-BE8A-996DCD15793D}">
      <dgm:prSet phldr="0"/>
      <dgm:spPr/>
      <dgm:t>
        <a:bodyPr/>
        <a:lstStyle/>
        <a:p>
          <a:r>
            <a:rPr lang="en-US">
              <a:latin typeface="Times New Roman"/>
              <a:cs typeface="Calibri"/>
            </a:rPr>
            <a:t>YES</a:t>
          </a:r>
        </a:p>
      </dgm:t>
    </dgm:pt>
    <dgm:pt modelId="{1C5135BD-291F-4887-BBB2-3FAE91C7E97F}" type="parTrans" cxnId="{24829DE9-BC25-48F8-BA81-E64D7EDD5415}">
      <dgm:prSet/>
      <dgm:spPr/>
    </dgm:pt>
    <dgm:pt modelId="{6B3326DE-94DF-4AEF-8BD0-581FD149D20A}" type="sibTrans" cxnId="{24829DE9-BC25-48F8-BA81-E64D7EDD5415}">
      <dgm:prSet/>
      <dgm:spPr/>
    </dgm:pt>
    <dgm:pt modelId="{9C030878-60A8-4717-86FA-0DAE2CA70CA0}">
      <dgm:prSet phldr="0"/>
      <dgm:spPr/>
      <dgm:t>
        <a:bodyPr/>
        <a:lstStyle/>
        <a:p>
          <a:r>
            <a:rPr lang="en-US">
              <a:latin typeface="Times New Roman"/>
              <a:cs typeface="Calibri"/>
            </a:rPr>
            <a:t>YES</a:t>
          </a:r>
        </a:p>
      </dgm:t>
    </dgm:pt>
    <dgm:pt modelId="{A98DA62A-D9BF-4CA1-9E12-5D1EC1F5D0F9}" type="parTrans" cxnId="{C0A8C63E-514F-4AD3-B8FC-5DD5DE80F674}">
      <dgm:prSet/>
      <dgm:spPr/>
    </dgm:pt>
    <dgm:pt modelId="{E8D11A57-0CE1-4EC7-A421-4DB8B3C903F4}" type="sibTrans" cxnId="{C0A8C63E-514F-4AD3-B8FC-5DD5DE80F674}">
      <dgm:prSet/>
      <dgm:spPr/>
    </dgm:pt>
    <dgm:pt modelId="{C0DD8B18-58F3-4EA6-B1B2-813BE45680C8}">
      <dgm:prSet phldr="0"/>
      <dgm:spPr/>
      <dgm:t>
        <a:bodyPr/>
        <a:lstStyle/>
        <a:p>
          <a:r>
            <a:rPr lang="en-US">
              <a:latin typeface="Times New Roman"/>
              <a:cs typeface="Calibri"/>
            </a:rPr>
            <a:t>NO</a:t>
          </a:r>
        </a:p>
      </dgm:t>
    </dgm:pt>
    <dgm:pt modelId="{D6C1891B-4F82-4CAF-90E0-29B450860666}" type="parTrans" cxnId="{BDF76E4B-02B7-4D5E-B576-4AB1EF19E9EE}">
      <dgm:prSet/>
      <dgm:spPr/>
    </dgm:pt>
    <dgm:pt modelId="{42E87C7E-C68D-4C98-AEFC-87FF19318480}" type="sibTrans" cxnId="{BDF76E4B-02B7-4D5E-B576-4AB1EF19E9EE}">
      <dgm:prSet/>
      <dgm:spPr/>
    </dgm:pt>
    <dgm:pt modelId="{041296D8-71D9-4FAB-85D8-4BCD4C179697}">
      <dgm:prSet phldr="0"/>
      <dgm:spPr/>
      <dgm:t>
        <a:bodyPr/>
        <a:lstStyle/>
        <a:p>
          <a:r>
            <a:rPr lang="en-US" b="0">
              <a:latin typeface="Times New Roman"/>
              <a:cs typeface="Calibri"/>
            </a:rPr>
            <a:t>YES</a:t>
          </a:r>
        </a:p>
      </dgm:t>
    </dgm:pt>
    <dgm:pt modelId="{E8C8B0E1-3FEA-4FBC-80BA-CECC71636D78}" type="parTrans" cxnId="{7B076327-49F4-4E60-82E0-823C0E55A545}">
      <dgm:prSet/>
      <dgm:spPr/>
    </dgm:pt>
    <dgm:pt modelId="{BFB226F5-33C0-42CA-AD61-8E2CFEF5869A}" type="sibTrans" cxnId="{7B076327-49F4-4E60-82E0-823C0E55A545}">
      <dgm:prSet/>
      <dgm:spPr/>
    </dgm:pt>
    <dgm:pt modelId="{3F4E9B24-8AB3-455A-A9FA-FAFCC1EF9189}">
      <dgm:prSet phldr="0"/>
      <dgm:spPr/>
      <dgm:t>
        <a:bodyPr/>
        <a:lstStyle/>
        <a:p>
          <a:r>
            <a:rPr lang="en-US">
              <a:latin typeface="Times New Roman"/>
              <a:cs typeface="Calibri"/>
            </a:rPr>
            <a:t>YES</a:t>
          </a:r>
        </a:p>
      </dgm:t>
    </dgm:pt>
    <dgm:pt modelId="{CFA4B478-9A1E-4D08-9464-B2665D62A43E}" type="parTrans" cxnId="{3EA043DF-A615-40CD-8D1D-CDD6A0BF1700}">
      <dgm:prSet/>
      <dgm:spPr/>
    </dgm:pt>
    <dgm:pt modelId="{0074B7F3-C0E4-4375-8A1F-6F03640A553B}" type="sibTrans" cxnId="{3EA043DF-A615-40CD-8D1D-CDD6A0BF1700}">
      <dgm:prSet/>
      <dgm:spPr/>
    </dgm:pt>
    <dgm:pt modelId="{96760606-DE63-49B1-8A01-27C7080A37CD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</a:t>
          </a:r>
        </a:p>
      </dgm:t>
    </dgm:pt>
    <dgm:pt modelId="{62FD252F-3118-4545-8545-2962D402EEE5}" type="parTrans" cxnId="{B6EB666F-0078-4F38-BA4E-336CDA7B31E6}">
      <dgm:prSet/>
      <dgm:spPr/>
    </dgm:pt>
    <dgm:pt modelId="{C40BE48E-6BED-45DC-9C29-A93D2466D351}" type="sibTrans" cxnId="{B6EB666F-0078-4F38-BA4E-336CDA7B31E6}">
      <dgm:prSet/>
      <dgm:spPr/>
    </dgm:pt>
    <dgm:pt modelId="{9F750C39-2B33-49B4-9902-A9172B750BF0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</a:t>
          </a:r>
        </a:p>
      </dgm:t>
    </dgm:pt>
    <dgm:pt modelId="{0D982447-00A6-4D1A-AAE9-DEBF8BA9FB05}" type="parTrans" cxnId="{385D27CD-D749-4A2D-962C-879A3F0D6487}">
      <dgm:prSet/>
      <dgm:spPr/>
    </dgm:pt>
    <dgm:pt modelId="{D1165440-36AA-43BD-986B-A92E030E16ED}" type="sibTrans" cxnId="{385D27CD-D749-4A2D-962C-879A3F0D6487}">
      <dgm:prSet/>
      <dgm:spPr/>
    </dgm:pt>
    <dgm:pt modelId="{9F0899F4-A85B-4B55-B15B-67EE15271A66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NO, Fire Propagation Analytics only</a:t>
          </a:r>
        </a:p>
      </dgm:t>
    </dgm:pt>
    <dgm:pt modelId="{392BABB6-FC35-4576-8CB0-DEC5F0137527}" type="parTrans" cxnId="{F9A3E7BE-8DF9-48D5-A7A7-798ACFD78D88}">
      <dgm:prSet/>
      <dgm:spPr/>
    </dgm:pt>
    <dgm:pt modelId="{A768C3CF-C2CB-41D8-811D-4536F0B5116B}" type="sibTrans" cxnId="{F9A3E7BE-8DF9-48D5-A7A7-798ACFD78D88}">
      <dgm:prSet/>
      <dgm:spPr/>
    </dgm:pt>
    <dgm:pt modelId="{4971F22A-65F9-4A42-988F-5D18AF540D26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NO, Reporting actionable information only</a:t>
          </a:r>
        </a:p>
      </dgm:t>
    </dgm:pt>
    <dgm:pt modelId="{F753EE44-6E5E-4B23-B005-8DB45C06E62C}" type="parTrans" cxnId="{CAB7D8DA-C60D-4AA5-819C-0309A76AE803}">
      <dgm:prSet/>
      <dgm:spPr/>
    </dgm:pt>
    <dgm:pt modelId="{BC68F4E4-861D-42C4-9EB0-56DED5B1DD59}" type="sibTrans" cxnId="{CAB7D8DA-C60D-4AA5-819C-0309A76AE803}">
      <dgm:prSet/>
      <dgm:spPr/>
    </dgm:pt>
    <dgm:pt modelId="{82FE2D6D-84D4-4311-A28F-C9D994D61143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NO, Real-time detection &amp; Management Software only</a:t>
          </a:r>
        </a:p>
      </dgm:t>
    </dgm:pt>
    <dgm:pt modelId="{FBC2E356-C05E-42B6-BEE5-93167E8AA64F}" type="parTrans" cxnId="{1F22DBD5-56CE-4FA9-BFCB-724EC458FDFD}">
      <dgm:prSet/>
      <dgm:spPr/>
    </dgm:pt>
    <dgm:pt modelId="{11B0A836-8B24-4468-9F79-41850874C7CB}" type="sibTrans" cxnId="{1F22DBD5-56CE-4FA9-BFCB-724EC458FDFD}">
      <dgm:prSet/>
      <dgm:spPr/>
    </dgm:pt>
    <dgm:pt modelId="{E39FE41B-BE25-4287-B569-D3E554CE74CD}">
      <dgm:prSet phldr="0"/>
      <dgm:spPr/>
      <dgm:t>
        <a:bodyPr/>
        <a:lstStyle/>
        <a:p>
          <a:r>
            <a:rPr lang="en-US" b="0">
              <a:latin typeface="Times New Roman"/>
              <a:cs typeface="Calibri"/>
            </a:rPr>
            <a:t>YES</a:t>
          </a:r>
        </a:p>
      </dgm:t>
    </dgm:pt>
    <dgm:pt modelId="{C49CFE49-B1ED-4782-B018-AF62EE7A517D}" type="parTrans" cxnId="{DFA8BAC0-C569-4763-9259-B312214FE801}">
      <dgm:prSet/>
      <dgm:spPr/>
    </dgm:pt>
    <dgm:pt modelId="{C56EFE5E-9784-4315-A07B-22806D7EB65A}" type="sibTrans" cxnId="{DFA8BAC0-C569-4763-9259-B312214FE801}">
      <dgm:prSet/>
      <dgm:spPr/>
    </dgm:pt>
    <dgm:pt modelId="{4FFEB190-8541-4B7F-8120-941C823C1611}">
      <dgm:prSet phldr="0"/>
      <dgm:spPr/>
      <dgm:t>
        <a:bodyPr/>
        <a:lstStyle/>
        <a:p>
          <a:pPr rtl="0"/>
          <a:r>
            <a:rPr lang="en-US" b="0">
              <a:latin typeface="Times New Roman"/>
              <a:cs typeface="Calibri"/>
            </a:rPr>
            <a:t>YES, Forest-Fire First Aid</a:t>
          </a:r>
        </a:p>
      </dgm:t>
    </dgm:pt>
    <dgm:pt modelId="{CC9788DC-725A-4084-81CA-746705BE601B}" type="parTrans" cxnId="{3A81CFA7-D9F0-4754-AEE8-2BB2EB3758B4}">
      <dgm:prSet/>
      <dgm:spPr/>
    </dgm:pt>
    <dgm:pt modelId="{EFA4EFD2-6187-4C85-B6B6-AE3D4468809C}" type="sibTrans" cxnId="{3A81CFA7-D9F0-4754-AEE8-2BB2EB3758B4}">
      <dgm:prSet/>
      <dgm:spPr/>
    </dgm:pt>
    <dgm:pt modelId="{B6C316E1-EED0-4321-B625-7FCA55A09B0C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No, High Payload Nano-satellites</a:t>
          </a:r>
        </a:p>
      </dgm:t>
    </dgm:pt>
    <dgm:pt modelId="{614FA851-4AB7-449A-9305-BCCE30BBE1AA}" type="parTrans" cxnId="{95FB6E91-9A2B-4356-B011-C8B812FD0C48}">
      <dgm:prSet/>
      <dgm:spPr/>
    </dgm:pt>
    <dgm:pt modelId="{F186E44F-80AB-449E-9564-D347AFFA3903}" type="sibTrans" cxnId="{95FB6E91-9A2B-4356-B011-C8B812FD0C48}">
      <dgm:prSet/>
      <dgm:spPr/>
    </dgm:pt>
    <dgm:pt modelId="{2550EDA5-A5ED-4C13-9AA9-60C2F350D39C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NO, Large Scale IoT Sensor Network</a:t>
          </a:r>
        </a:p>
      </dgm:t>
    </dgm:pt>
    <dgm:pt modelId="{610FA0FF-2160-4C2C-B5F0-863BE893E4BD}" type="parTrans" cxnId="{31D22F17-F33A-4769-8A30-112CE89F4589}">
      <dgm:prSet/>
      <dgm:spPr/>
    </dgm:pt>
    <dgm:pt modelId="{85FD6B26-38B7-41FD-8DD0-B43F761AEE4D}" type="sibTrans" cxnId="{31D22F17-F33A-4769-8A30-112CE89F4589}">
      <dgm:prSet/>
      <dgm:spPr/>
    </dgm:pt>
    <dgm:pt modelId="{8A1DC64C-6B77-4C6E-A1F8-6E38AE7807B9}">
      <dgm:prSet phldr="0"/>
      <dgm:spPr/>
      <dgm:t>
        <a:bodyPr/>
        <a:lstStyle/>
        <a:p>
          <a:pPr rtl="0"/>
          <a:r>
            <a:rPr lang="en-US">
              <a:latin typeface="Times New Roman"/>
              <a:cs typeface="Calibri"/>
            </a:rPr>
            <a:t>YES, Photovoltaic Solar Energy System</a:t>
          </a:r>
        </a:p>
      </dgm:t>
    </dgm:pt>
    <dgm:pt modelId="{0A9A2498-D16F-487A-B0DE-E14279BD33D9}" type="parTrans" cxnId="{8B622216-51E4-417E-909A-F3495CF7236F}">
      <dgm:prSet/>
      <dgm:spPr/>
    </dgm:pt>
    <dgm:pt modelId="{A797E130-25D7-411D-B033-8E2CB7D9AE42}" type="sibTrans" cxnId="{8B622216-51E4-417E-909A-F3495CF7236F}">
      <dgm:prSet/>
      <dgm:spPr/>
    </dgm:pt>
    <dgm:pt modelId="{64EBFA7F-33FB-46A4-A961-7270C94EB9D8}">
      <dgm:prSet phldr="0"/>
      <dgm:spPr/>
      <dgm:t>
        <a:bodyPr/>
        <a:lstStyle/>
        <a:p>
          <a:pPr rtl="0"/>
          <a:r>
            <a:rPr lang="en-US" b="0">
              <a:latin typeface="Times New Roman"/>
              <a:cs typeface="Calibri"/>
            </a:rPr>
            <a:t>YES, Solar Energy based IoT System.</a:t>
          </a:r>
        </a:p>
      </dgm:t>
    </dgm:pt>
    <dgm:pt modelId="{7B614ED6-0108-4D91-A710-A1B68219433D}" type="parTrans" cxnId="{07B4BB73-BC7B-49A4-83E8-0CA0D2C98429}">
      <dgm:prSet/>
      <dgm:spPr/>
    </dgm:pt>
    <dgm:pt modelId="{DE2CB2F5-7EA3-46B5-A4C4-653CA4D9A7FA}" type="sibTrans" cxnId="{07B4BB73-BC7B-49A4-83E8-0CA0D2C98429}">
      <dgm:prSet/>
      <dgm:spPr/>
    </dgm:pt>
    <dgm:pt modelId="{C0105DC7-CD74-4661-BF61-392229C1E69E}" type="pres">
      <dgm:prSet presAssocID="{2F87FB32-5DB2-49C6-BCED-65E3B211CA3F}" presName="theList" presStyleCnt="0">
        <dgm:presLayoutVars>
          <dgm:dir/>
          <dgm:animLvl val="lvl"/>
          <dgm:resizeHandles val="exact"/>
        </dgm:presLayoutVars>
      </dgm:prSet>
      <dgm:spPr/>
    </dgm:pt>
    <dgm:pt modelId="{604973A5-97BC-43C5-9ECA-F69B159669B4}" type="pres">
      <dgm:prSet presAssocID="{058A0B05-CBF8-441C-8569-409BDA1A36E8}" presName="compNode" presStyleCnt="0"/>
      <dgm:spPr/>
    </dgm:pt>
    <dgm:pt modelId="{DE7F5A11-69F1-44C1-92DF-3D7D1BF81841}" type="pres">
      <dgm:prSet presAssocID="{058A0B05-CBF8-441C-8569-409BDA1A36E8}" presName="aNode" presStyleLbl="bgShp" presStyleIdx="0" presStyleCnt="5"/>
      <dgm:spPr/>
    </dgm:pt>
    <dgm:pt modelId="{5615A5E0-FFE8-409D-833E-7C5264B55345}" type="pres">
      <dgm:prSet presAssocID="{058A0B05-CBF8-441C-8569-409BDA1A36E8}" presName="textNode" presStyleLbl="bgShp" presStyleIdx="0" presStyleCnt="5"/>
      <dgm:spPr/>
    </dgm:pt>
    <dgm:pt modelId="{E2E23647-EB87-43A0-B9BC-973137CB5632}" type="pres">
      <dgm:prSet presAssocID="{058A0B05-CBF8-441C-8569-409BDA1A36E8}" presName="compChildNode" presStyleCnt="0"/>
      <dgm:spPr/>
    </dgm:pt>
    <dgm:pt modelId="{615D645B-BF1A-466D-9858-E3A2EC99B8D3}" type="pres">
      <dgm:prSet presAssocID="{058A0B05-CBF8-441C-8569-409BDA1A36E8}" presName="theInnerList" presStyleCnt="0"/>
      <dgm:spPr/>
    </dgm:pt>
    <dgm:pt modelId="{873D6A3D-8E76-4D0E-88E9-7117ECC271D2}" type="pres">
      <dgm:prSet presAssocID="{0F47AE59-F279-4142-86C3-2FC0A41C932E}" presName="childNode" presStyleLbl="node1" presStyleIdx="0" presStyleCnt="30">
        <dgm:presLayoutVars>
          <dgm:bulletEnabled val="1"/>
        </dgm:presLayoutVars>
      </dgm:prSet>
      <dgm:spPr/>
    </dgm:pt>
    <dgm:pt modelId="{74A8983F-5BF9-4133-80B5-53C3A92C5A0E}" type="pres">
      <dgm:prSet presAssocID="{0F47AE59-F279-4142-86C3-2FC0A41C932E}" presName="aSpace2" presStyleCnt="0"/>
      <dgm:spPr/>
    </dgm:pt>
    <dgm:pt modelId="{2F334A3E-0E38-46FA-9710-D1C30FCE3B6F}" type="pres">
      <dgm:prSet presAssocID="{71725626-87C6-484E-867C-B72EA9B97FEF}" presName="childNode" presStyleLbl="node1" presStyleIdx="1" presStyleCnt="30">
        <dgm:presLayoutVars>
          <dgm:bulletEnabled val="1"/>
        </dgm:presLayoutVars>
      </dgm:prSet>
      <dgm:spPr/>
    </dgm:pt>
    <dgm:pt modelId="{9EF64AC1-0715-492D-96E7-3137EACD9BF1}" type="pres">
      <dgm:prSet presAssocID="{71725626-87C6-484E-867C-B72EA9B97FEF}" presName="aSpace2" presStyleCnt="0"/>
      <dgm:spPr/>
    </dgm:pt>
    <dgm:pt modelId="{CDB02572-67B4-468C-8F63-4B7839E7C488}" type="pres">
      <dgm:prSet presAssocID="{673D5F18-0678-4E26-8AFB-CB3E25FE54D0}" presName="childNode" presStyleLbl="node1" presStyleIdx="2" presStyleCnt="30">
        <dgm:presLayoutVars>
          <dgm:bulletEnabled val="1"/>
        </dgm:presLayoutVars>
      </dgm:prSet>
      <dgm:spPr/>
    </dgm:pt>
    <dgm:pt modelId="{35F87E58-709E-47B6-8B3E-7629B44FBF1F}" type="pres">
      <dgm:prSet presAssocID="{673D5F18-0678-4E26-8AFB-CB3E25FE54D0}" presName="aSpace2" presStyleCnt="0"/>
      <dgm:spPr/>
    </dgm:pt>
    <dgm:pt modelId="{3C645928-AF0C-42A4-BFF1-7AAB4C924F3C}" type="pres">
      <dgm:prSet presAssocID="{4935310A-24A4-4352-A630-EC999F85691F}" presName="childNode" presStyleLbl="node1" presStyleIdx="3" presStyleCnt="30">
        <dgm:presLayoutVars>
          <dgm:bulletEnabled val="1"/>
        </dgm:presLayoutVars>
      </dgm:prSet>
      <dgm:spPr/>
    </dgm:pt>
    <dgm:pt modelId="{57CAFF92-6684-4ADC-A916-7ABD296CD405}" type="pres">
      <dgm:prSet presAssocID="{4935310A-24A4-4352-A630-EC999F85691F}" presName="aSpace2" presStyleCnt="0"/>
      <dgm:spPr/>
    </dgm:pt>
    <dgm:pt modelId="{B662C0AD-37BF-4B98-937B-B568098B9937}" type="pres">
      <dgm:prSet presAssocID="{F3D73973-F126-419E-BE09-E3C9BA069D58}" presName="childNode" presStyleLbl="node1" presStyleIdx="4" presStyleCnt="30">
        <dgm:presLayoutVars>
          <dgm:bulletEnabled val="1"/>
        </dgm:presLayoutVars>
      </dgm:prSet>
      <dgm:spPr/>
    </dgm:pt>
    <dgm:pt modelId="{9435246C-ED7B-4C9D-838F-B92919CEB01B}" type="pres">
      <dgm:prSet presAssocID="{F3D73973-F126-419E-BE09-E3C9BA069D58}" presName="aSpace2" presStyleCnt="0"/>
      <dgm:spPr/>
    </dgm:pt>
    <dgm:pt modelId="{5ED8F84C-5425-4E38-8B23-F6E25E4D203D}" type="pres">
      <dgm:prSet presAssocID="{9D7C318D-1040-442B-998C-156EB38B9300}" presName="childNode" presStyleLbl="node1" presStyleIdx="5" presStyleCnt="30">
        <dgm:presLayoutVars>
          <dgm:bulletEnabled val="1"/>
        </dgm:presLayoutVars>
      </dgm:prSet>
      <dgm:spPr/>
    </dgm:pt>
    <dgm:pt modelId="{826CCAD0-66D2-4E6C-B4D7-8417C1CD6AC6}" type="pres">
      <dgm:prSet presAssocID="{058A0B05-CBF8-441C-8569-409BDA1A36E8}" presName="aSpace" presStyleCnt="0"/>
      <dgm:spPr/>
    </dgm:pt>
    <dgm:pt modelId="{35536440-AB22-4D18-8FC8-6337E7A626ED}" type="pres">
      <dgm:prSet presAssocID="{F4963912-35F8-4E8A-BB42-CC840B761A89}" presName="compNode" presStyleCnt="0"/>
      <dgm:spPr/>
    </dgm:pt>
    <dgm:pt modelId="{A087EACB-5483-4CC7-AD9C-E7241E3DCFC3}" type="pres">
      <dgm:prSet presAssocID="{F4963912-35F8-4E8A-BB42-CC840B761A89}" presName="aNode" presStyleLbl="bgShp" presStyleIdx="1" presStyleCnt="5"/>
      <dgm:spPr/>
    </dgm:pt>
    <dgm:pt modelId="{F9E955E7-0B9E-4FCF-AA51-8C5675009F37}" type="pres">
      <dgm:prSet presAssocID="{F4963912-35F8-4E8A-BB42-CC840B761A89}" presName="textNode" presStyleLbl="bgShp" presStyleIdx="1" presStyleCnt="5"/>
      <dgm:spPr/>
    </dgm:pt>
    <dgm:pt modelId="{533D2AE2-C295-482C-A5D6-623ECC3316F6}" type="pres">
      <dgm:prSet presAssocID="{F4963912-35F8-4E8A-BB42-CC840B761A89}" presName="compChildNode" presStyleCnt="0"/>
      <dgm:spPr/>
    </dgm:pt>
    <dgm:pt modelId="{C214B681-CB3C-4DBA-BA77-3F305FC6F3DD}" type="pres">
      <dgm:prSet presAssocID="{F4963912-35F8-4E8A-BB42-CC840B761A89}" presName="theInnerList" presStyleCnt="0"/>
      <dgm:spPr/>
    </dgm:pt>
    <dgm:pt modelId="{073097D8-99EE-4A0F-B179-3DB38929F48A}" type="pres">
      <dgm:prSet presAssocID="{8936F7B8-DB42-45CD-B598-A550CF1EBF21}" presName="childNode" presStyleLbl="node1" presStyleIdx="6" presStyleCnt="30">
        <dgm:presLayoutVars>
          <dgm:bulletEnabled val="1"/>
        </dgm:presLayoutVars>
      </dgm:prSet>
      <dgm:spPr/>
    </dgm:pt>
    <dgm:pt modelId="{09F1AD23-E8D2-4779-87DE-F7E5A5CCFA93}" type="pres">
      <dgm:prSet presAssocID="{8936F7B8-DB42-45CD-B598-A550CF1EBF21}" presName="aSpace2" presStyleCnt="0"/>
      <dgm:spPr/>
    </dgm:pt>
    <dgm:pt modelId="{AECD9440-CD6C-43E3-B490-B2B0187B7595}" type="pres">
      <dgm:prSet presAssocID="{25D25426-F18B-4E44-A8B7-9F53E61D0E46}" presName="childNode" presStyleLbl="node1" presStyleIdx="7" presStyleCnt="30">
        <dgm:presLayoutVars>
          <dgm:bulletEnabled val="1"/>
        </dgm:presLayoutVars>
      </dgm:prSet>
      <dgm:spPr/>
    </dgm:pt>
    <dgm:pt modelId="{46EE8417-DD04-43B6-8257-2D5FC949CAD3}" type="pres">
      <dgm:prSet presAssocID="{25D25426-F18B-4E44-A8B7-9F53E61D0E46}" presName="aSpace2" presStyleCnt="0"/>
      <dgm:spPr/>
    </dgm:pt>
    <dgm:pt modelId="{165B1E41-CC6C-40CA-A7D6-F947D9AAE9FD}" type="pres">
      <dgm:prSet presAssocID="{B9BE4732-01E8-4573-BE8A-996DCD15793D}" presName="childNode" presStyleLbl="node1" presStyleIdx="8" presStyleCnt="30">
        <dgm:presLayoutVars>
          <dgm:bulletEnabled val="1"/>
        </dgm:presLayoutVars>
      </dgm:prSet>
      <dgm:spPr/>
    </dgm:pt>
    <dgm:pt modelId="{5D0D9DAE-AA9C-4E51-B1BA-05C056D95533}" type="pres">
      <dgm:prSet presAssocID="{B9BE4732-01E8-4573-BE8A-996DCD15793D}" presName="aSpace2" presStyleCnt="0"/>
      <dgm:spPr/>
    </dgm:pt>
    <dgm:pt modelId="{44DC0DF7-6CCA-4C7C-98E1-5D2C8C128FEC}" type="pres">
      <dgm:prSet presAssocID="{3F4E9B24-8AB3-455A-A9FA-FAFCC1EF9189}" presName="childNode" presStyleLbl="node1" presStyleIdx="9" presStyleCnt="30">
        <dgm:presLayoutVars>
          <dgm:bulletEnabled val="1"/>
        </dgm:presLayoutVars>
      </dgm:prSet>
      <dgm:spPr/>
    </dgm:pt>
    <dgm:pt modelId="{F6FA47A3-ADF9-44D9-8280-EA3CE450E713}" type="pres">
      <dgm:prSet presAssocID="{3F4E9B24-8AB3-455A-A9FA-FAFCC1EF9189}" presName="aSpace2" presStyleCnt="0"/>
      <dgm:spPr/>
    </dgm:pt>
    <dgm:pt modelId="{4081FA35-2660-4B1C-889C-8C11481B0147}" type="pres">
      <dgm:prSet presAssocID="{9F0899F4-A85B-4B55-B15B-67EE15271A66}" presName="childNode" presStyleLbl="node1" presStyleIdx="10" presStyleCnt="30">
        <dgm:presLayoutVars>
          <dgm:bulletEnabled val="1"/>
        </dgm:presLayoutVars>
      </dgm:prSet>
      <dgm:spPr/>
    </dgm:pt>
    <dgm:pt modelId="{6C8ECFD6-FC8B-4D1A-984E-2ECDBBCDD5B4}" type="pres">
      <dgm:prSet presAssocID="{9F0899F4-A85B-4B55-B15B-67EE15271A66}" presName="aSpace2" presStyleCnt="0"/>
      <dgm:spPr/>
    </dgm:pt>
    <dgm:pt modelId="{E0E78D0C-91FA-426D-9DEF-AE7AD7663277}" type="pres">
      <dgm:prSet presAssocID="{B6C316E1-EED0-4321-B625-7FCA55A09B0C}" presName="childNode" presStyleLbl="node1" presStyleIdx="11" presStyleCnt="30">
        <dgm:presLayoutVars>
          <dgm:bulletEnabled val="1"/>
        </dgm:presLayoutVars>
      </dgm:prSet>
      <dgm:spPr/>
    </dgm:pt>
    <dgm:pt modelId="{B377B954-D186-45CF-AAB0-A29F300F5E42}" type="pres">
      <dgm:prSet presAssocID="{F4963912-35F8-4E8A-BB42-CC840B761A89}" presName="aSpace" presStyleCnt="0"/>
      <dgm:spPr/>
    </dgm:pt>
    <dgm:pt modelId="{C94E277E-0C30-4BB8-984A-53891A987928}" type="pres">
      <dgm:prSet presAssocID="{76618F14-B94D-4DA4-B863-B57580D57B73}" presName="compNode" presStyleCnt="0"/>
      <dgm:spPr/>
    </dgm:pt>
    <dgm:pt modelId="{76A7675B-CF31-44E4-9F4A-4C9B403771B2}" type="pres">
      <dgm:prSet presAssocID="{76618F14-B94D-4DA4-B863-B57580D57B73}" presName="aNode" presStyleLbl="bgShp" presStyleIdx="2" presStyleCnt="5"/>
      <dgm:spPr/>
    </dgm:pt>
    <dgm:pt modelId="{DF3E97CE-0EA5-4D38-B997-EF9F7B171344}" type="pres">
      <dgm:prSet presAssocID="{76618F14-B94D-4DA4-B863-B57580D57B73}" presName="textNode" presStyleLbl="bgShp" presStyleIdx="2" presStyleCnt="5"/>
      <dgm:spPr/>
    </dgm:pt>
    <dgm:pt modelId="{45B1E89D-A676-47BA-BBD0-FD945F9F4A7B}" type="pres">
      <dgm:prSet presAssocID="{76618F14-B94D-4DA4-B863-B57580D57B73}" presName="compChildNode" presStyleCnt="0"/>
      <dgm:spPr/>
    </dgm:pt>
    <dgm:pt modelId="{517BD769-BD91-4FCE-AA21-C07ECED95C68}" type="pres">
      <dgm:prSet presAssocID="{76618F14-B94D-4DA4-B863-B57580D57B73}" presName="theInnerList" presStyleCnt="0"/>
      <dgm:spPr/>
    </dgm:pt>
    <dgm:pt modelId="{ED884579-8EA3-4425-92B3-9A932584B449}" type="pres">
      <dgm:prSet presAssocID="{CC135BFE-8D19-4266-B5DA-092EE4347AF1}" presName="childNode" presStyleLbl="node1" presStyleIdx="12" presStyleCnt="30">
        <dgm:presLayoutVars>
          <dgm:bulletEnabled val="1"/>
        </dgm:presLayoutVars>
      </dgm:prSet>
      <dgm:spPr/>
    </dgm:pt>
    <dgm:pt modelId="{4D449490-A910-4214-B08E-404CE92D5D6E}" type="pres">
      <dgm:prSet presAssocID="{CC135BFE-8D19-4266-B5DA-092EE4347AF1}" presName="aSpace2" presStyleCnt="0"/>
      <dgm:spPr/>
    </dgm:pt>
    <dgm:pt modelId="{1A40C4F2-35A9-4B41-9D24-2D103D7D83C4}" type="pres">
      <dgm:prSet presAssocID="{29E9DE29-0847-417F-A0B3-58405F3A73AA}" presName="childNode" presStyleLbl="node1" presStyleIdx="13" presStyleCnt="30">
        <dgm:presLayoutVars>
          <dgm:bulletEnabled val="1"/>
        </dgm:presLayoutVars>
      </dgm:prSet>
      <dgm:spPr/>
    </dgm:pt>
    <dgm:pt modelId="{000DFBF8-0E16-467A-B203-17FBFF21508A}" type="pres">
      <dgm:prSet presAssocID="{29E9DE29-0847-417F-A0B3-58405F3A73AA}" presName="aSpace2" presStyleCnt="0"/>
      <dgm:spPr/>
    </dgm:pt>
    <dgm:pt modelId="{ECBD44B6-54DA-4585-A3D2-05ECB199A15F}" type="pres">
      <dgm:prSet presAssocID="{9C030878-60A8-4717-86FA-0DAE2CA70CA0}" presName="childNode" presStyleLbl="node1" presStyleIdx="14" presStyleCnt="30">
        <dgm:presLayoutVars>
          <dgm:bulletEnabled val="1"/>
        </dgm:presLayoutVars>
      </dgm:prSet>
      <dgm:spPr/>
    </dgm:pt>
    <dgm:pt modelId="{DB1A2B1C-7B28-4B7E-8675-705D0153DB15}" type="pres">
      <dgm:prSet presAssocID="{9C030878-60A8-4717-86FA-0DAE2CA70CA0}" presName="aSpace2" presStyleCnt="0"/>
      <dgm:spPr/>
    </dgm:pt>
    <dgm:pt modelId="{F3D1AFD7-9B2B-4532-8E21-E2C76C290F7D}" type="pres">
      <dgm:prSet presAssocID="{96760606-DE63-49B1-8A01-27C7080A37CD}" presName="childNode" presStyleLbl="node1" presStyleIdx="15" presStyleCnt="30">
        <dgm:presLayoutVars>
          <dgm:bulletEnabled val="1"/>
        </dgm:presLayoutVars>
      </dgm:prSet>
      <dgm:spPr/>
    </dgm:pt>
    <dgm:pt modelId="{9ADFB20D-212F-4BEF-8C60-760CF2A64146}" type="pres">
      <dgm:prSet presAssocID="{96760606-DE63-49B1-8A01-27C7080A37CD}" presName="aSpace2" presStyleCnt="0"/>
      <dgm:spPr/>
    </dgm:pt>
    <dgm:pt modelId="{7786F36C-C6CE-4289-8396-71BE4AA189DB}" type="pres">
      <dgm:prSet presAssocID="{4971F22A-65F9-4A42-988F-5D18AF540D26}" presName="childNode" presStyleLbl="node1" presStyleIdx="16" presStyleCnt="30">
        <dgm:presLayoutVars>
          <dgm:bulletEnabled val="1"/>
        </dgm:presLayoutVars>
      </dgm:prSet>
      <dgm:spPr/>
    </dgm:pt>
    <dgm:pt modelId="{C2322A39-206D-441C-9F4C-EBEB7805FA47}" type="pres">
      <dgm:prSet presAssocID="{4971F22A-65F9-4A42-988F-5D18AF540D26}" presName="aSpace2" presStyleCnt="0"/>
      <dgm:spPr/>
    </dgm:pt>
    <dgm:pt modelId="{154346E9-2359-43E9-A51E-476891880C53}" type="pres">
      <dgm:prSet presAssocID="{2550EDA5-A5ED-4C13-9AA9-60C2F350D39C}" presName="childNode" presStyleLbl="node1" presStyleIdx="17" presStyleCnt="30">
        <dgm:presLayoutVars>
          <dgm:bulletEnabled val="1"/>
        </dgm:presLayoutVars>
      </dgm:prSet>
      <dgm:spPr/>
    </dgm:pt>
    <dgm:pt modelId="{27399FD8-4A3D-4CB1-AC5C-B2BCED1B4124}" type="pres">
      <dgm:prSet presAssocID="{76618F14-B94D-4DA4-B863-B57580D57B73}" presName="aSpace" presStyleCnt="0"/>
      <dgm:spPr/>
    </dgm:pt>
    <dgm:pt modelId="{A949C198-1342-4BBF-8155-17C4013F9410}" type="pres">
      <dgm:prSet presAssocID="{8EFD35DC-1A34-463B-8BF8-0F0B95CAEC03}" presName="compNode" presStyleCnt="0"/>
      <dgm:spPr/>
    </dgm:pt>
    <dgm:pt modelId="{EB8932F6-2068-4211-A38F-54971E82E4A3}" type="pres">
      <dgm:prSet presAssocID="{8EFD35DC-1A34-463B-8BF8-0F0B95CAEC03}" presName="aNode" presStyleLbl="bgShp" presStyleIdx="3" presStyleCnt="5"/>
      <dgm:spPr/>
    </dgm:pt>
    <dgm:pt modelId="{70FC70BE-D03F-4AEA-AA78-E6F96E5FC69F}" type="pres">
      <dgm:prSet presAssocID="{8EFD35DC-1A34-463B-8BF8-0F0B95CAEC03}" presName="textNode" presStyleLbl="bgShp" presStyleIdx="3" presStyleCnt="5"/>
      <dgm:spPr/>
    </dgm:pt>
    <dgm:pt modelId="{9CFC75AF-7EA1-4E7A-9929-731E188720DF}" type="pres">
      <dgm:prSet presAssocID="{8EFD35DC-1A34-463B-8BF8-0F0B95CAEC03}" presName="compChildNode" presStyleCnt="0"/>
      <dgm:spPr/>
    </dgm:pt>
    <dgm:pt modelId="{BC216BDB-B86B-49B5-94AB-21B31FCB6C71}" type="pres">
      <dgm:prSet presAssocID="{8EFD35DC-1A34-463B-8BF8-0F0B95CAEC03}" presName="theInnerList" presStyleCnt="0"/>
      <dgm:spPr/>
    </dgm:pt>
    <dgm:pt modelId="{6ED2727A-E915-4CBB-A73F-5D7EB1932BE9}" type="pres">
      <dgm:prSet presAssocID="{E620D3D3-9F4A-4DA3-901E-D7C27F99CB1A}" presName="childNode" presStyleLbl="node1" presStyleIdx="18" presStyleCnt="30">
        <dgm:presLayoutVars>
          <dgm:bulletEnabled val="1"/>
        </dgm:presLayoutVars>
      </dgm:prSet>
      <dgm:spPr/>
    </dgm:pt>
    <dgm:pt modelId="{00729BD6-D731-4C5C-85B8-07D3AB1C1143}" type="pres">
      <dgm:prSet presAssocID="{E620D3D3-9F4A-4DA3-901E-D7C27F99CB1A}" presName="aSpace2" presStyleCnt="0"/>
      <dgm:spPr/>
    </dgm:pt>
    <dgm:pt modelId="{7E850454-7869-42B1-A0B1-60C7C9507919}" type="pres">
      <dgm:prSet presAssocID="{1119957A-2CC3-4C2B-BAAB-F312DEBDEAC0}" presName="childNode" presStyleLbl="node1" presStyleIdx="19" presStyleCnt="30">
        <dgm:presLayoutVars>
          <dgm:bulletEnabled val="1"/>
        </dgm:presLayoutVars>
      </dgm:prSet>
      <dgm:spPr/>
    </dgm:pt>
    <dgm:pt modelId="{036B8D2E-192B-4137-B875-4CCDE730E6E2}" type="pres">
      <dgm:prSet presAssocID="{1119957A-2CC3-4C2B-BAAB-F312DEBDEAC0}" presName="aSpace2" presStyleCnt="0"/>
      <dgm:spPr/>
    </dgm:pt>
    <dgm:pt modelId="{CE17B408-37AA-41B2-BC5D-E16390E34259}" type="pres">
      <dgm:prSet presAssocID="{C0DD8B18-58F3-4EA6-B1B2-813BE45680C8}" presName="childNode" presStyleLbl="node1" presStyleIdx="20" presStyleCnt="30">
        <dgm:presLayoutVars>
          <dgm:bulletEnabled val="1"/>
        </dgm:presLayoutVars>
      </dgm:prSet>
      <dgm:spPr/>
    </dgm:pt>
    <dgm:pt modelId="{672A6EBD-0287-40B3-AC5D-23510853A77A}" type="pres">
      <dgm:prSet presAssocID="{C0DD8B18-58F3-4EA6-B1B2-813BE45680C8}" presName="aSpace2" presStyleCnt="0"/>
      <dgm:spPr/>
    </dgm:pt>
    <dgm:pt modelId="{171002A6-D0FD-4E9A-9BEA-C0DA2275E789}" type="pres">
      <dgm:prSet presAssocID="{9F750C39-2B33-49B4-9902-A9172B750BF0}" presName="childNode" presStyleLbl="node1" presStyleIdx="21" presStyleCnt="30">
        <dgm:presLayoutVars>
          <dgm:bulletEnabled val="1"/>
        </dgm:presLayoutVars>
      </dgm:prSet>
      <dgm:spPr/>
    </dgm:pt>
    <dgm:pt modelId="{1B02B5FA-CBC6-477D-837E-FFA5941E3CCD}" type="pres">
      <dgm:prSet presAssocID="{9F750C39-2B33-49B4-9902-A9172B750BF0}" presName="aSpace2" presStyleCnt="0"/>
      <dgm:spPr/>
    </dgm:pt>
    <dgm:pt modelId="{7292EC45-DF95-4FE3-98E0-681FA20C2D39}" type="pres">
      <dgm:prSet presAssocID="{82FE2D6D-84D4-4311-A28F-C9D994D61143}" presName="childNode" presStyleLbl="node1" presStyleIdx="22" presStyleCnt="30">
        <dgm:presLayoutVars>
          <dgm:bulletEnabled val="1"/>
        </dgm:presLayoutVars>
      </dgm:prSet>
      <dgm:spPr/>
    </dgm:pt>
    <dgm:pt modelId="{873CD29C-B494-49C6-804A-04F798072450}" type="pres">
      <dgm:prSet presAssocID="{82FE2D6D-84D4-4311-A28F-C9D994D61143}" presName="aSpace2" presStyleCnt="0"/>
      <dgm:spPr/>
    </dgm:pt>
    <dgm:pt modelId="{DB285E67-113D-4D66-98F1-6EC4AE006BEF}" type="pres">
      <dgm:prSet presAssocID="{8A1DC64C-6B77-4C6E-A1F8-6E38AE7807B9}" presName="childNode" presStyleLbl="node1" presStyleIdx="23" presStyleCnt="30">
        <dgm:presLayoutVars>
          <dgm:bulletEnabled val="1"/>
        </dgm:presLayoutVars>
      </dgm:prSet>
      <dgm:spPr/>
    </dgm:pt>
    <dgm:pt modelId="{DF733879-FFE9-4ABE-A280-4FB2C5C8145F}" type="pres">
      <dgm:prSet presAssocID="{8EFD35DC-1A34-463B-8BF8-0F0B95CAEC03}" presName="aSpace" presStyleCnt="0"/>
      <dgm:spPr/>
    </dgm:pt>
    <dgm:pt modelId="{3D036129-A60D-45BF-9545-26B955F260C5}" type="pres">
      <dgm:prSet presAssocID="{8BC62D8C-6E80-4AE0-86C6-5CC6BB5B6CA8}" presName="compNode" presStyleCnt="0"/>
      <dgm:spPr/>
    </dgm:pt>
    <dgm:pt modelId="{E09D8B87-EE5A-4459-A32C-82B4D2188571}" type="pres">
      <dgm:prSet presAssocID="{8BC62D8C-6E80-4AE0-86C6-5CC6BB5B6CA8}" presName="aNode" presStyleLbl="bgShp" presStyleIdx="4" presStyleCnt="5"/>
      <dgm:spPr/>
    </dgm:pt>
    <dgm:pt modelId="{500E36CF-4077-44F3-BFF6-B9E6F63E11AD}" type="pres">
      <dgm:prSet presAssocID="{8BC62D8C-6E80-4AE0-86C6-5CC6BB5B6CA8}" presName="textNode" presStyleLbl="bgShp" presStyleIdx="4" presStyleCnt="5"/>
      <dgm:spPr/>
    </dgm:pt>
    <dgm:pt modelId="{D96FE801-4D94-44E3-A955-63B6B60165E8}" type="pres">
      <dgm:prSet presAssocID="{8BC62D8C-6E80-4AE0-86C6-5CC6BB5B6CA8}" presName="compChildNode" presStyleCnt="0"/>
      <dgm:spPr/>
    </dgm:pt>
    <dgm:pt modelId="{A15A30E4-9DE1-4FB3-979B-4CCBA9FD3EC0}" type="pres">
      <dgm:prSet presAssocID="{8BC62D8C-6E80-4AE0-86C6-5CC6BB5B6CA8}" presName="theInnerList" presStyleCnt="0"/>
      <dgm:spPr/>
    </dgm:pt>
    <dgm:pt modelId="{B88F1FA0-81B6-408C-B789-24549C6B6850}" type="pres">
      <dgm:prSet presAssocID="{E12701BE-54BB-44CE-8A15-069BADFA89B8}" presName="childNode" presStyleLbl="node1" presStyleIdx="24" presStyleCnt="30">
        <dgm:presLayoutVars>
          <dgm:bulletEnabled val="1"/>
        </dgm:presLayoutVars>
      </dgm:prSet>
      <dgm:spPr/>
    </dgm:pt>
    <dgm:pt modelId="{FDFF18AD-A3EF-41A7-8BA8-C14AD09ADA13}" type="pres">
      <dgm:prSet presAssocID="{E12701BE-54BB-44CE-8A15-069BADFA89B8}" presName="aSpace2" presStyleCnt="0"/>
      <dgm:spPr/>
    </dgm:pt>
    <dgm:pt modelId="{92CDB095-2A54-47A2-969C-5AF3C1DDA25B}" type="pres">
      <dgm:prSet presAssocID="{2FF49BA9-C5D7-4165-839E-DFAAB3A9FDDC}" presName="childNode" presStyleLbl="node1" presStyleIdx="25" presStyleCnt="30">
        <dgm:presLayoutVars>
          <dgm:bulletEnabled val="1"/>
        </dgm:presLayoutVars>
      </dgm:prSet>
      <dgm:spPr/>
    </dgm:pt>
    <dgm:pt modelId="{D7868500-EAC3-415B-8B6B-A4AB68FF80DD}" type="pres">
      <dgm:prSet presAssocID="{2FF49BA9-C5D7-4165-839E-DFAAB3A9FDDC}" presName="aSpace2" presStyleCnt="0"/>
      <dgm:spPr/>
    </dgm:pt>
    <dgm:pt modelId="{07F25D26-B44D-4DE2-AAC9-759FB42D3E29}" type="pres">
      <dgm:prSet presAssocID="{041296D8-71D9-4FAB-85D8-4BCD4C179697}" presName="childNode" presStyleLbl="node1" presStyleIdx="26" presStyleCnt="30">
        <dgm:presLayoutVars>
          <dgm:bulletEnabled val="1"/>
        </dgm:presLayoutVars>
      </dgm:prSet>
      <dgm:spPr/>
    </dgm:pt>
    <dgm:pt modelId="{723F307A-3325-43ED-91B2-E3197AD35CA8}" type="pres">
      <dgm:prSet presAssocID="{041296D8-71D9-4FAB-85D8-4BCD4C179697}" presName="aSpace2" presStyleCnt="0"/>
      <dgm:spPr/>
    </dgm:pt>
    <dgm:pt modelId="{6D554E7B-6480-48C0-B143-4BA8536CDDD0}" type="pres">
      <dgm:prSet presAssocID="{E39FE41B-BE25-4287-B569-D3E554CE74CD}" presName="childNode" presStyleLbl="node1" presStyleIdx="27" presStyleCnt="30">
        <dgm:presLayoutVars>
          <dgm:bulletEnabled val="1"/>
        </dgm:presLayoutVars>
      </dgm:prSet>
      <dgm:spPr/>
    </dgm:pt>
    <dgm:pt modelId="{B7EBBDB4-F11A-4289-9D77-D3C4393DACB0}" type="pres">
      <dgm:prSet presAssocID="{E39FE41B-BE25-4287-B569-D3E554CE74CD}" presName="aSpace2" presStyleCnt="0"/>
      <dgm:spPr/>
    </dgm:pt>
    <dgm:pt modelId="{5D92D471-7AB4-4F6F-A6AB-818D7345AEC5}" type="pres">
      <dgm:prSet presAssocID="{4FFEB190-8541-4B7F-8120-941C823C1611}" presName="childNode" presStyleLbl="node1" presStyleIdx="28" presStyleCnt="30">
        <dgm:presLayoutVars>
          <dgm:bulletEnabled val="1"/>
        </dgm:presLayoutVars>
      </dgm:prSet>
      <dgm:spPr/>
    </dgm:pt>
    <dgm:pt modelId="{BDCE8B45-B558-4AF2-BA15-F529E68D2A91}" type="pres">
      <dgm:prSet presAssocID="{4FFEB190-8541-4B7F-8120-941C823C1611}" presName="aSpace2" presStyleCnt="0"/>
      <dgm:spPr/>
    </dgm:pt>
    <dgm:pt modelId="{710EF8EA-0A35-4B05-BB6B-40516F4E53BB}" type="pres">
      <dgm:prSet presAssocID="{64EBFA7F-33FB-46A4-A961-7270C94EB9D8}" presName="childNode" presStyleLbl="node1" presStyleIdx="29" presStyleCnt="30">
        <dgm:presLayoutVars>
          <dgm:bulletEnabled val="1"/>
        </dgm:presLayoutVars>
      </dgm:prSet>
      <dgm:spPr/>
    </dgm:pt>
  </dgm:ptLst>
  <dgm:cxnLst>
    <dgm:cxn modelId="{233AE004-F27F-4F15-AE08-3C263789948D}" type="presOf" srcId="{F4963912-35F8-4E8A-BB42-CC840B761A89}" destId="{A087EACB-5483-4CC7-AD9C-E7241E3DCFC3}" srcOrd="0" destOrd="0" presId="urn:microsoft.com/office/officeart/2005/8/layout/lProcess2"/>
    <dgm:cxn modelId="{BD016E07-4C02-40F1-821C-D9DFB3F5F96B}" srcId="{058A0B05-CBF8-441C-8569-409BDA1A36E8}" destId="{673D5F18-0678-4E26-8AFB-CB3E25FE54D0}" srcOrd="2" destOrd="0" parTransId="{3E221E32-6204-4F49-BF78-6F589D735267}" sibTransId="{61EB8706-CA73-4B7A-BCE6-41E89CB32151}"/>
    <dgm:cxn modelId="{6BD31D08-3ACC-4CB5-B736-4CF378D629D1}" type="presOf" srcId="{058A0B05-CBF8-441C-8569-409BDA1A36E8}" destId="{DE7F5A11-69F1-44C1-92DF-3D7D1BF81841}" srcOrd="0" destOrd="0" presId="urn:microsoft.com/office/officeart/2005/8/layout/lProcess2"/>
    <dgm:cxn modelId="{1F733D08-BBA8-4982-9A85-4FFC0FA384B8}" type="presOf" srcId="{2FF49BA9-C5D7-4165-839E-DFAAB3A9FDDC}" destId="{92CDB095-2A54-47A2-969C-5AF3C1DDA25B}" srcOrd="0" destOrd="0" presId="urn:microsoft.com/office/officeart/2005/8/layout/lProcess2"/>
    <dgm:cxn modelId="{072A3B0B-17ED-4DEE-B605-A13E417A9233}" type="presOf" srcId="{96760606-DE63-49B1-8A01-27C7080A37CD}" destId="{F3D1AFD7-9B2B-4532-8E21-E2C76C290F7D}" srcOrd="0" destOrd="0" presId="urn:microsoft.com/office/officeart/2005/8/layout/lProcess2"/>
    <dgm:cxn modelId="{38659D0C-B79B-4F63-A63F-AB7256316915}" srcId="{058A0B05-CBF8-441C-8569-409BDA1A36E8}" destId="{0F47AE59-F279-4142-86C3-2FC0A41C932E}" srcOrd="0" destOrd="0" parTransId="{85F2353D-C60B-4077-B7D3-561D46452F24}" sibTransId="{3D0B4ECE-A9A4-4599-876A-12248FE240F1}"/>
    <dgm:cxn modelId="{07A9EC12-F1F3-4F0B-89BD-49F92C98E6F8}" type="presOf" srcId="{4FFEB190-8541-4B7F-8120-941C823C1611}" destId="{5D92D471-7AB4-4F6F-A6AB-818D7345AEC5}" srcOrd="0" destOrd="0" presId="urn:microsoft.com/office/officeart/2005/8/layout/lProcess2"/>
    <dgm:cxn modelId="{8B622216-51E4-417E-909A-F3495CF7236F}" srcId="{8EFD35DC-1A34-463B-8BF8-0F0B95CAEC03}" destId="{8A1DC64C-6B77-4C6E-A1F8-6E38AE7807B9}" srcOrd="5" destOrd="0" parTransId="{0A9A2498-D16F-487A-B0DE-E14279BD33D9}" sibTransId="{A797E130-25D7-411D-B033-8E2CB7D9AE42}"/>
    <dgm:cxn modelId="{31D22F17-F33A-4769-8A30-112CE89F4589}" srcId="{76618F14-B94D-4DA4-B863-B57580D57B73}" destId="{2550EDA5-A5ED-4C13-9AA9-60C2F350D39C}" srcOrd="5" destOrd="0" parTransId="{610FA0FF-2160-4C2C-B5F0-863BE893E4BD}" sibTransId="{85FD6B26-38B7-41FD-8DD0-B43F761AEE4D}"/>
    <dgm:cxn modelId="{ECE77D18-6260-4793-B757-7056BD58D596}" srcId="{8BC62D8C-6E80-4AE0-86C6-5CC6BB5B6CA8}" destId="{E12701BE-54BB-44CE-8A15-069BADFA89B8}" srcOrd="0" destOrd="0" parTransId="{2C42D8E4-E2E3-4C0F-941E-A3CD76FA3FAC}" sibTransId="{14887806-25CC-4728-AF04-0D46DA1FF38A}"/>
    <dgm:cxn modelId="{7896301A-082E-41E2-B603-3FC6F9A05119}" srcId="{2F87FB32-5DB2-49C6-BCED-65E3B211CA3F}" destId="{058A0B05-CBF8-441C-8569-409BDA1A36E8}" srcOrd="0" destOrd="0" parTransId="{8CAEC56B-9A15-4C0E-B10A-6A0107E0A5B3}" sibTransId="{539FE4CE-7D3E-4635-A7E4-6F478FCAA268}"/>
    <dgm:cxn modelId="{7FEE5821-261B-460B-B251-128B5B2CDC75}" srcId="{8BC62D8C-6E80-4AE0-86C6-5CC6BB5B6CA8}" destId="{2FF49BA9-C5D7-4165-839E-DFAAB3A9FDDC}" srcOrd="1" destOrd="0" parTransId="{DF18D335-60C7-466C-9315-EFDAE4B3B1D7}" sibTransId="{3B98FA67-FE16-48CD-939C-9AAE6926A635}"/>
    <dgm:cxn modelId="{1D923525-08B8-4431-9777-530EC8EFA045}" type="presOf" srcId="{2F87FB32-5DB2-49C6-BCED-65E3B211CA3F}" destId="{C0105DC7-CD74-4661-BF61-392229C1E69E}" srcOrd="0" destOrd="0" presId="urn:microsoft.com/office/officeart/2005/8/layout/lProcess2"/>
    <dgm:cxn modelId="{7B076327-49F4-4E60-82E0-823C0E55A545}" srcId="{8BC62D8C-6E80-4AE0-86C6-5CC6BB5B6CA8}" destId="{041296D8-71D9-4FAB-85D8-4BCD4C179697}" srcOrd="2" destOrd="0" parTransId="{E8C8B0E1-3FEA-4FBC-80BA-CECC71636D78}" sibTransId="{BFB226F5-33C0-42CA-AD61-8E2CFEF5869A}"/>
    <dgm:cxn modelId="{436C952B-6B91-4840-A3B0-BE5E42487E71}" type="presOf" srcId="{4935310A-24A4-4352-A630-EC999F85691F}" destId="{3C645928-AF0C-42A4-BFF1-7AAB4C924F3C}" srcOrd="0" destOrd="0" presId="urn:microsoft.com/office/officeart/2005/8/layout/lProcess2"/>
    <dgm:cxn modelId="{95804A30-9E50-4623-9DCF-D769F12EEA1D}" type="presOf" srcId="{058A0B05-CBF8-441C-8569-409BDA1A36E8}" destId="{5615A5E0-FFE8-409D-833E-7C5264B55345}" srcOrd="1" destOrd="0" presId="urn:microsoft.com/office/officeart/2005/8/layout/lProcess2"/>
    <dgm:cxn modelId="{AC0DCA34-DD4E-45AA-B70B-DEE345778B58}" type="presOf" srcId="{82FE2D6D-84D4-4311-A28F-C9D994D61143}" destId="{7292EC45-DF95-4FE3-98E0-681FA20C2D39}" srcOrd="0" destOrd="0" presId="urn:microsoft.com/office/officeart/2005/8/layout/lProcess2"/>
    <dgm:cxn modelId="{742AC837-3497-4BD9-8D16-38F27A28F59E}" type="presOf" srcId="{F4963912-35F8-4E8A-BB42-CC840B761A89}" destId="{F9E955E7-0B9E-4FCF-AA51-8C5675009F37}" srcOrd="1" destOrd="0" presId="urn:microsoft.com/office/officeart/2005/8/layout/lProcess2"/>
    <dgm:cxn modelId="{78C2A43A-AA79-466B-A072-0379567E3535}" srcId="{2F87FB32-5DB2-49C6-BCED-65E3B211CA3F}" destId="{8EFD35DC-1A34-463B-8BF8-0F0B95CAEC03}" srcOrd="3" destOrd="0" parTransId="{3BD20232-7B5E-4D98-9EBC-3FA2DA485EAB}" sibTransId="{0D0B48A2-46CA-43F9-8F05-F1649814F391}"/>
    <dgm:cxn modelId="{FAE3623D-1D7E-4F33-8CDC-A7AA91EB49F7}" srcId="{2F87FB32-5DB2-49C6-BCED-65E3B211CA3F}" destId="{76618F14-B94D-4DA4-B863-B57580D57B73}" srcOrd="2" destOrd="0" parTransId="{292B6AC2-ADBA-4B05-8363-48B8BFD1058B}" sibTransId="{CC5064A1-5FB1-48E3-9689-5CC8BB43CC4D}"/>
    <dgm:cxn modelId="{5A6D233E-087C-4F19-9EA7-ECECFECD34DA}" srcId="{8EFD35DC-1A34-463B-8BF8-0F0B95CAEC03}" destId="{1119957A-2CC3-4C2B-BAAB-F312DEBDEAC0}" srcOrd="1" destOrd="0" parTransId="{255CFAE3-8135-4924-96AC-A4FEF4B58AF4}" sibTransId="{08D259AB-D008-4967-A1CA-D2341DC08DC0}"/>
    <dgm:cxn modelId="{52F1673E-84F1-47E8-8289-4EF4F73E2A0D}" type="presOf" srcId="{8BC62D8C-6E80-4AE0-86C6-5CC6BB5B6CA8}" destId="{500E36CF-4077-44F3-BFF6-B9E6F63E11AD}" srcOrd="1" destOrd="0" presId="urn:microsoft.com/office/officeart/2005/8/layout/lProcess2"/>
    <dgm:cxn modelId="{C0A8C63E-514F-4AD3-B8FC-5DD5DE80F674}" srcId="{76618F14-B94D-4DA4-B863-B57580D57B73}" destId="{9C030878-60A8-4717-86FA-0DAE2CA70CA0}" srcOrd="2" destOrd="0" parTransId="{A98DA62A-D9BF-4CA1-9E12-5D1EC1F5D0F9}" sibTransId="{E8D11A57-0CE1-4EC7-A421-4DB8B3C903F4}"/>
    <dgm:cxn modelId="{5661065D-B1FE-42E4-9A20-E646F32D4C6C}" type="presOf" srcId="{3F4E9B24-8AB3-455A-A9FA-FAFCC1EF9189}" destId="{44DC0DF7-6CCA-4C7C-98E1-5D2C8C128FEC}" srcOrd="0" destOrd="0" presId="urn:microsoft.com/office/officeart/2005/8/layout/lProcess2"/>
    <dgm:cxn modelId="{4B31A85E-492E-4613-ADED-619708E9D8D8}" srcId="{058A0B05-CBF8-441C-8569-409BDA1A36E8}" destId="{9D7C318D-1040-442B-998C-156EB38B9300}" srcOrd="5" destOrd="0" parTransId="{026D36AA-7EA0-4997-B080-8BCBC93CDD7E}" sibTransId="{04043ACF-557A-4545-9EF9-627BD24A4C3B}"/>
    <dgm:cxn modelId="{C675F143-7BA1-4C37-963E-CF80100CFDCB}" type="presOf" srcId="{8BC62D8C-6E80-4AE0-86C6-5CC6BB5B6CA8}" destId="{E09D8B87-EE5A-4459-A32C-82B4D2188571}" srcOrd="0" destOrd="0" presId="urn:microsoft.com/office/officeart/2005/8/layout/lProcess2"/>
    <dgm:cxn modelId="{B05FD06A-0B04-40D2-B4AC-12D3555F5C9A}" type="presOf" srcId="{71725626-87C6-484E-867C-B72EA9B97FEF}" destId="{2F334A3E-0E38-46FA-9710-D1C30FCE3B6F}" srcOrd="0" destOrd="0" presId="urn:microsoft.com/office/officeart/2005/8/layout/lProcess2"/>
    <dgm:cxn modelId="{BDF76E4B-02B7-4D5E-B576-4AB1EF19E9EE}" srcId="{8EFD35DC-1A34-463B-8BF8-0F0B95CAEC03}" destId="{C0DD8B18-58F3-4EA6-B1B2-813BE45680C8}" srcOrd="2" destOrd="0" parTransId="{D6C1891B-4F82-4CAF-90E0-29B450860666}" sibTransId="{42E87C7E-C68D-4C98-AEFC-87FF19318480}"/>
    <dgm:cxn modelId="{C588A66E-58F5-4F4A-A764-68EBBF8BB032}" type="presOf" srcId="{9F750C39-2B33-49B4-9902-A9172B750BF0}" destId="{171002A6-D0FD-4E9A-9BEA-C0DA2275E789}" srcOrd="0" destOrd="0" presId="urn:microsoft.com/office/officeart/2005/8/layout/lProcess2"/>
    <dgm:cxn modelId="{B6EB666F-0078-4F38-BA4E-336CDA7B31E6}" srcId="{76618F14-B94D-4DA4-B863-B57580D57B73}" destId="{96760606-DE63-49B1-8A01-27C7080A37CD}" srcOrd="3" destOrd="0" parTransId="{62FD252F-3118-4545-8545-2962D402EEE5}" sibTransId="{C40BE48E-6BED-45DC-9C29-A93D2466D351}"/>
    <dgm:cxn modelId="{41CF7E4F-AB8D-4DB4-A50E-9132CCBC50E5}" type="presOf" srcId="{8EFD35DC-1A34-463B-8BF8-0F0B95CAEC03}" destId="{70FC70BE-D03F-4AEA-AA78-E6F96E5FC69F}" srcOrd="1" destOrd="0" presId="urn:microsoft.com/office/officeart/2005/8/layout/lProcess2"/>
    <dgm:cxn modelId="{EDAA0553-5250-4C8B-82F9-A4AF4531D97C}" type="presOf" srcId="{9C030878-60A8-4717-86FA-0DAE2CA70CA0}" destId="{ECBD44B6-54DA-4585-A3D2-05ECB199A15F}" srcOrd="0" destOrd="0" presId="urn:microsoft.com/office/officeart/2005/8/layout/lProcess2"/>
    <dgm:cxn modelId="{07B4BB73-BC7B-49A4-83E8-0CA0D2C98429}" srcId="{8BC62D8C-6E80-4AE0-86C6-5CC6BB5B6CA8}" destId="{64EBFA7F-33FB-46A4-A961-7270C94EB9D8}" srcOrd="5" destOrd="0" parTransId="{7B614ED6-0108-4D91-A710-A1B68219433D}" sibTransId="{DE2CB2F5-7EA3-46B5-A4C4-653CA4D9A7FA}"/>
    <dgm:cxn modelId="{FB1C6878-58E5-426D-850A-54C31E6D993E}" srcId="{058A0B05-CBF8-441C-8569-409BDA1A36E8}" destId="{71725626-87C6-484E-867C-B72EA9B97FEF}" srcOrd="1" destOrd="0" parTransId="{17F4B19F-1043-4D17-9E3A-096ABA569265}" sibTransId="{2E11A2DF-42E8-45F6-BE73-726806EC01E9}"/>
    <dgm:cxn modelId="{CD7DE878-7B19-4599-82BA-7501010E59B0}" type="presOf" srcId="{1119957A-2CC3-4C2B-BAAB-F312DEBDEAC0}" destId="{7E850454-7869-42B1-A0B1-60C7C9507919}" srcOrd="0" destOrd="0" presId="urn:microsoft.com/office/officeart/2005/8/layout/lProcess2"/>
    <dgm:cxn modelId="{9AD49B79-4193-4B62-9123-30F13A681F4B}" type="presOf" srcId="{29E9DE29-0847-417F-A0B3-58405F3A73AA}" destId="{1A40C4F2-35A9-4B41-9D24-2D103D7D83C4}" srcOrd="0" destOrd="0" presId="urn:microsoft.com/office/officeart/2005/8/layout/lProcess2"/>
    <dgm:cxn modelId="{1FCCB37A-8B51-4268-9FE6-CBE643ED330A}" type="presOf" srcId="{76618F14-B94D-4DA4-B863-B57580D57B73}" destId="{76A7675B-CF31-44E4-9F4A-4C9B403771B2}" srcOrd="0" destOrd="0" presId="urn:microsoft.com/office/officeart/2005/8/layout/lProcess2"/>
    <dgm:cxn modelId="{80847C7C-16A8-48F7-8044-7A8E551BFBFC}" srcId="{76618F14-B94D-4DA4-B863-B57580D57B73}" destId="{29E9DE29-0847-417F-A0B3-58405F3A73AA}" srcOrd="1" destOrd="0" parTransId="{14B37937-980A-4FE1-941D-7D3E8BF81AA3}" sibTransId="{50437789-181D-415D-9F5D-60DB8AD99833}"/>
    <dgm:cxn modelId="{6819947D-C39F-4D10-966F-7F9B5D6E838E}" type="presOf" srcId="{B6C316E1-EED0-4321-B625-7FCA55A09B0C}" destId="{E0E78D0C-91FA-426D-9DEF-AE7AD7663277}" srcOrd="0" destOrd="0" presId="urn:microsoft.com/office/officeart/2005/8/layout/lProcess2"/>
    <dgm:cxn modelId="{CB3B2882-F7E3-415F-90E0-6E6CEC67D74C}" type="presOf" srcId="{E620D3D3-9F4A-4DA3-901E-D7C27F99CB1A}" destId="{6ED2727A-E915-4CBB-A73F-5D7EB1932BE9}" srcOrd="0" destOrd="0" presId="urn:microsoft.com/office/officeart/2005/8/layout/lProcess2"/>
    <dgm:cxn modelId="{1A2F4184-6919-4805-AFC8-198F527A6696}" type="presOf" srcId="{9D7C318D-1040-442B-998C-156EB38B9300}" destId="{5ED8F84C-5425-4E38-8B23-F6E25E4D203D}" srcOrd="0" destOrd="0" presId="urn:microsoft.com/office/officeart/2005/8/layout/lProcess2"/>
    <dgm:cxn modelId="{BEEB2985-E809-4669-9BA7-9DEB7E79F328}" srcId="{2F87FB32-5DB2-49C6-BCED-65E3B211CA3F}" destId="{8BC62D8C-6E80-4AE0-86C6-5CC6BB5B6CA8}" srcOrd="4" destOrd="0" parTransId="{0358622E-BEE8-4E98-97BB-1E606418E5D9}" sibTransId="{AE0DD1B6-9021-4EA5-AF11-AB860592A4E4}"/>
    <dgm:cxn modelId="{A0BEB585-AA9D-4B68-B15F-5369F54E325E}" srcId="{76618F14-B94D-4DA4-B863-B57580D57B73}" destId="{CC135BFE-8D19-4266-B5DA-092EE4347AF1}" srcOrd="0" destOrd="0" parTransId="{B460D400-AD02-441B-BA6C-27C810CB51D6}" sibTransId="{05168A61-5A93-4035-AC07-9F9D83B1C473}"/>
    <dgm:cxn modelId="{AC442B88-461C-4AF3-BEDF-351AA4993D60}" type="presOf" srcId="{25D25426-F18B-4E44-A8B7-9F53E61D0E46}" destId="{AECD9440-CD6C-43E3-B490-B2B0187B7595}" srcOrd="0" destOrd="0" presId="urn:microsoft.com/office/officeart/2005/8/layout/lProcess2"/>
    <dgm:cxn modelId="{7338358A-DBC8-43D0-A6CA-289F33BE7DE4}" type="presOf" srcId="{B9BE4732-01E8-4573-BE8A-996DCD15793D}" destId="{165B1E41-CC6C-40CA-A7D6-F947D9AAE9FD}" srcOrd="0" destOrd="0" presId="urn:microsoft.com/office/officeart/2005/8/layout/lProcess2"/>
    <dgm:cxn modelId="{C4795C8E-A5D3-453A-A4AD-B15757C4E599}" type="presOf" srcId="{8A1DC64C-6B77-4C6E-A1F8-6E38AE7807B9}" destId="{DB285E67-113D-4D66-98F1-6EC4AE006BEF}" srcOrd="0" destOrd="0" presId="urn:microsoft.com/office/officeart/2005/8/layout/lProcess2"/>
    <dgm:cxn modelId="{F4F2C990-8AD8-49DE-8D5C-99EDEDD0DF07}" srcId="{8EFD35DC-1A34-463B-8BF8-0F0B95CAEC03}" destId="{E620D3D3-9F4A-4DA3-901E-D7C27F99CB1A}" srcOrd="0" destOrd="0" parTransId="{E5C10647-D871-44B0-B68E-9A212EF13106}" sibTransId="{5AFDDBE6-E273-4C83-9C93-CED88E96EC60}"/>
    <dgm:cxn modelId="{95FB6E91-9A2B-4356-B011-C8B812FD0C48}" srcId="{F4963912-35F8-4E8A-BB42-CC840B761A89}" destId="{B6C316E1-EED0-4321-B625-7FCA55A09B0C}" srcOrd="5" destOrd="0" parTransId="{614FA851-4AB7-449A-9305-BCCE30BBE1AA}" sibTransId="{F186E44F-80AB-449E-9564-D347AFFA3903}"/>
    <dgm:cxn modelId="{DEA2E191-552F-4933-B872-4C2FCF00AB18}" type="presOf" srcId="{9F0899F4-A85B-4B55-B15B-67EE15271A66}" destId="{4081FA35-2660-4B1C-889C-8C11481B0147}" srcOrd="0" destOrd="0" presId="urn:microsoft.com/office/officeart/2005/8/layout/lProcess2"/>
    <dgm:cxn modelId="{41131397-8FD3-4F69-80B6-129FDB745C77}" srcId="{058A0B05-CBF8-441C-8569-409BDA1A36E8}" destId="{F3D73973-F126-419E-BE09-E3C9BA069D58}" srcOrd="4" destOrd="0" parTransId="{B4269729-748B-4140-A173-02C75D5CED1D}" sibTransId="{F90FB352-3BA0-4BA5-829A-94DBBF3CD6B3}"/>
    <dgm:cxn modelId="{DCCECA97-7682-421A-9971-20852AC9199D}" type="presOf" srcId="{041296D8-71D9-4FAB-85D8-4BCD4C179697}" destId="{07F25D26-B44D-4DE2-AAC9-759FB42D3E29}" srcOrd="0" destOrd="0" presId="urn:microsoft.com/office/officeart/2005/8/layout/lProcess2"/>
    <dgm:cxn modelId="{DAA0C39D-BC77-4915-BDB7-E366C7D995F9}" type="presOf" srcId="{2550EDA5-A5ED-4C13-9AA9-60C2F350D39C}" destId="{154346E9-2359-43E9-A51E-476891880C53}" srcOrd="0" destOrd="0" presId="urn:microsoft.com/office/officeart/2005/8/layout/lProcess2"/>
    <dgm:cxn modelId="{DF190AA2-D311-4A74-A186-0066F996C2BB}" srcId="{F4963912-35F8-4E8A-BB42-CC840B761A89}" destId="{25D25426-F18B-4E44-A8B7-9F53E61D0E46}" srcOrd="1" destOrd="0" parTransId="{66864F38-6C81-4957-A8A8-BEF1C68F0FB5}" sibTransId="{8F054EEF-9209-41F7-989E-CFAA818F3E08}"/>
    <dgm:cxn modelId="{D92CF4A4-3D61-46EB-8F27-02DF8FA96018}" type="presOf" srcId="{76618F14-B94D-4DA4-B863-B57580D57B73}" destId="{DF3E97CE-0EA5-4D38-B997-EF9F7B171344}" srcOrd="1" destOrd="0" presId="urn:microsoft.com/office/officeart/2005/8/layout/lProcess2"/>
    <dgm:cxn modelId="{3A81CFA7-D9F0-4754-AEE8-2BB2EB3758B4}" srcId="{8BC62D8C-6E80-4AE0-86C6-5CC6BB5B6CA8}" destId="{4FFEB190-8541-4B7F-8120-941C823C1611}" srcOrd="4" destOrd="0" parTransId="{CC9788DC-725A-4084-81CA-746705BE601B}" sibTransId="{EFA4EFD2-6187-4C85-B6B6-AE3D4468809C}"/>
    <dgm:cxn modelId="{58A825A9-8A6B-44DA-A93F-90A19232BB36}" type="presOf" srcId="{8EFD35DC-1A34-463B-8BF8-0F0B95CAEC03}" destId="{EB8932F6-2068-4211-A38F-54971E82E4A3}" srcOrd="0" destOrd="0" presId="urn:microsoft.com/office/officeart/2005/8/layout/lProcess2"/>
    <dgm:cxn modelId="{B75249AB-8A40-4342-82AD-E8FA5E7A23B1}" type="presOf" srcId="{E12701BE-54BB-44CE-8A15-069BADFA89B8}" destId="{B88F1FA0-81B6-408C-B789-24549C6B6850}" srcOrd="0" destOrd="0" presId="urn:microsoft.com/office/officeart/2005/8/layout/lProcess2"/>
    <dgm:cxn modelId="{F7CB72AD-C9BD-4D89-A7B9-9BF71CDA0876}" type="presOf" srcId="{C0DD8B18-58F3-4EA6-B1B2-813BE45680C8}" destId="{CE17B408-37AA-41B2-BC5D-E16390E34259}" srcOrd="0" destOrd="0" presId="urn:microsoft.com/office/officeart/2005/8/layout/lProcess2"/>
    <dgm:cxn modelId="{B705F1B2-5831-497B-A066-2C040AD05D6A}" type="presOf" srcId="{4971F22A-65F9-4A42-988F-5D18AF540D26}" destId="{7786F36C-C6CE-4289-8396-71BE4AA189DB}" srcOrd="0" destOrd="0" presId="urn:microsoft.com/office/officeart/2005/8/layout/lProcess2"/>
    <dgm:cxn modelId="{92821ABD-447C-43A1-B23C-2905C3D938CB}" type="presOf" srcId="{8936F7B8-DB42-45CD-B598-A550CF1EBF21}" destId="{073097D8-99EE-4A0F-B179-3DB38929F48A}" srcOrd="0" destOrd="0" presId="urn:microsoft.com/office/officeart/2005/8/layout/lProcess2"/>
    <dgm:cxn modelId="{F9A3E7BE-8DF9-48D5-A7A7-798ACFD78D88}" srcId="{F4963912-35F8-4E8A-BB42-CC840B761A89}" destId="{9F0899F4-A85B-4B55-B15B-67EE15271A66}" srcOrd="4" destOrd="0" parTransId="{392BABB6-FC35-4576-8CB0-DEC5F0137527}" sibTransId="{A768C3CF-C2CB-41D8-811D-4536F0B5116B}"/>
    <dgm:cxn modelId="{DFA8BAC0-C569-4763-9259-B312214FE801}" srcId="{8BC62D8C-6E80-4AE0-86C6-5CC6BB5B6CA8}" destId="{E39FE41B-BE25-4287-B569-D3E554CE74CD}" srcOrd="3" destOrd="0" parTransId="{C49CFE49-B1ED-4782-B018-AF62EE7A517D}" sibTransId="{C56EFE5E-9784-4315-A07B-22806D7EB65A}"/>
    <dgm:cxn modelId="{385D27CD-D749-4A2D-962C-879A3F0D6487}" srcId="{8EFD35DC-1A34-463B-8BF8-0F0B95CAEC03}" destId="{9F750C39-2B33-49B4-9902-A9172B750BF0}" srcOrd="3" destOrd="0" parTransId="{0D982447-00A6-4D1A-AAE9-DEBF8BA9FB05}" sibTransId="{D1165440-36AA-43BD-986B-A92E030E16ED}"/>
    <dgm:cxn modelId="{8139D7D0-EE5E-48DB-83D2-12919178A507}" type="presOf" srcId="{E39FE41B-BE25-4287-B569-D3E554CE74CD}" destId="{6D554E7B-6480-48C0-B143-4BA8536CDDD0}" srcOrd="0" destOrd="0" presId="urn:microsoft.com/office/officeart/2005/8/layout/lProcess2"/>
    <dgm:cxn modelId="{1F22DBD5-56CE-4FA9-BFCB-724EC458FDFD}" srcId="{8EFD35DC-1A34-463B-8BF8-0F0B95CAEC03}" destId="{82FE2D6D-84D4-4311-A28F-C9D994D61143}" srcOrd="4" destOrd="0" parTransId="{FBC2E356-C05E-42B6-BEE5-93167E8AA64F}" sibTransId="{11B0A836-8B24-4468-9F79-41850874C7CB}"/>
    <dgm:cxn modelId="{6926EED9-FFE3-4447-ACE6-D04E24508560}" type="presOf" srcId="{673D5F18-0678-4E26-8AFB-CB3E25FE54D0}" destId="{CDB02572-67B4-468C-8F63-4B7839E7C488}" srcOrd="0" destOrd="0" presId="urn:microsoft.com/office/officeart/2005/8/layout/lProcess2"/>
    <dgm:cxn modelId="{CAB7D8DA-C60D-4AA5-819C-0309A76AE803}" srcId="{76618F14-B94D-4DA4-B863-B57580D57B73}" destId="{4971F22A-65F9-4A42-988F-5D18AF540D26}" srcOrd="4" destOrd="0" parTransId="{F753EE44-6E5E-4B23-B005-8DB45C06E62C}" sibTransId="{BC68F4E4-861D-42C4-9EB0-56DED5B1DD59}"/>
    <dgm:cxn modelId="{63911FDB-5C08-4782-B44E-ED4B9517BB1B}" type="presOf" srcId="{0F47AE59-F279-4142-86C3-2FC0A41C932E}" destId="{873D6A3D-8E76-4D0E-88E9-7117ECC271D2}" srcOrd="0" destOrd="0" presId="urn:microsoft.com/office/officeart/2005/8/layout/lProcess2"/>
    <dgm:cxn modelId="{CD467DDC-00AE-406A-85D8-4BA0DFE56597}" type="presOf" srcId="{F3D73973-F126-419E-BE09-E3C9BA069D58}" destId="{B662C0AD-37BF-4B98-937B-B568098B9937}" srcOrd="0" destOrd="0" presId="urn:microsoft.com/office/officeart/2005/8/layout/lProcess2"/>
    <dgm:cxn modelId="{3EA043DF-A615-40CD-8D1D-CDD6A0BF1700}" srcId="{F4963912-35F8-4E8A-BB42-CC840B761A89}" destId="{3F4E9B24-8AB3-455A-A9FA-FAFCC1EF9189}" srcOrd="3" destOrd="0" parTransId="{CFA4B478-9A1E-4D08-9464-B2665D62A43E}" sibTransId="{0074B7F3-C0E4-4375-8A1F-6F03640A553B}"/>
    <dgm:cxn modelId="{B62A74E5-0EE7-441F-8453-510FB4D99FCB}" srcId="{2F87FB32-5DB2-49C6-BCED-65E3B211CA3F}" destId="{F4963912-35F8-4E8A-BB42-CC840B761A89}" srcOrd="1" destOrd="0" parTransId="{B12D41D5-399D-4D2B-86D8-0B422B56E8F1}" sibTransId="{4D545293-B25F-4CB4-9F2A-1716B49C63E1}"/>
    <dgm:cxn modelId="{24829DE9-BC25-48F8-BA81-E64D7EDD5415}" srcId="{F4963912-35F8-4E8A-BB42-CC840B761A89}" destId="{B9BE4732-01E8-4573-BE8A-996DCD15793D}" srcOrd="2" destOrd="0" parTransId="{1C5135BD-291F-4887-BBB2-3FAE91C7E97F}" sibTransId="{6B3326DE-94DF-4AEF-8BD0-581FD149D20A}"/>
    <dgm:cxn modelId="{BBCFD1EB-78F5-48F4-A572-70CE118A02F4}" srcId="{F4963912-35F8-4E8A-BB42-CC840B761A89}" destId="{8936F7B8-DB42-45CD-B598-A550CF1EBF21}" srcOrd="0" destOrd="0" parTransId="{4DD9BF8A-61AF-4D47-AB27-48F615285B4C}" sibTransId="{2C621681-3A4E-4437-9B2B-5662DCB9A0C5}"/>
    <dgm:cxn modelId="{CBFA7AF3-5B69-432A-8C7C-CF9F094EF4E9}" type="presOf" srcId="{CC135BFE-8D19-4266-B5DA-092EE4347AF1}" destId="{ED884579-8EA3-4425-92B3-9A932584B449}" srcOrd="0" destOrd="0" presId="urn:microsoft.com/office/officeart/2005/8/layout/lProcess2"/>
    <dgm:cxn modelId="{C76A5DF8-31E8-465D-A2B9-16C3796B6FE1}" type="presOf" srcId="{64EBFA7F-33FB-46A4-A961-7270C94EB9D8}" destId="{710EF8EA-0A35-4B05-BB6B-40516F4E53BB}" srcOrd="0" destOrd="0" presId="urn:microsoft.com/office/officeart/2005/8/layout/lProcess2"/>
    <dgm:cxn modelId="{B33787FC-97C5-46FC-A857-71E37960DFA7}" srcId="{058A0B05-CBF8-441C-8569-409BDA1A36E8}" destId="{4935310A-24A4-4352-A630-EC999F85691F}" srcOrd="3" destOrd="0" parTransId="{F65DAF92-0C72-4DA8-BB3E-A4789FE2BD07}" sibTransId="{8143B962-ACE4-4A27-B5C2-AA0DFBC1BE53}"/>
    <dgm:cxn modelId="{4CA37802-5CC6-400B-84DB-635BFAE92D4A}" type="presParOf" srcId="{C0105DC7-CD74-4661-BF61-392229C1E69E}" destId="{604973A5-97BC-43C5-9ECA-F69B159669B4}" srcOrd="0" destOrd="0" presId="urn:microsoft.com/office/officeart/2005/8/layout/lProcess2"/>
    <dgm:cxn modelId="{73BFEB8B-CA15-46BA-91DE-CCDB3C15BF5A}" type="presParOf" srcId="{604973A5-97BC-43C5-9ECA-F69B159669B4}" destId="{DE7F5A11-69F1-44C1-92DF-3D7D1BF81841}" srcOrd="0" destOrd="0" presId="urn:microsoft.com/office/officeart/2005/8/layout/lProcess2"/>
    <dgm:cxn modelId="{D452BC3A-B2AA-4B0E-B10F-E607DDF93F61}" type="presParOf" srcId="{604973A5-97BC-43C5-9ECA-F69B159669B4}" destId="{5615A5E0-FFE8-409D-833E-7C5264B55345}" srcOrd="1" destOrd="0" presId="urn:microsoft.com/office/officeart/2005/8/layout/lProcess2"/>
    <dgm:cxn modelId="{8F24022C-1CB7-4F7F-9884-5844F358B77C}" type="presParOf" srcId="{604973A5-97BC-43C5-9ECA-F69B159669B4}" destId="{E2E23647-EB87-43A0-B9BC-973137CB5632}" srcOrd="2" destOrd="0" presId="urn:microsoft.com/office/officeart/2005/8/layout/lProcess2"/>
    <dgm:cxn modelId="{5CBA9566-6FEB-4CFC-8FFA-D32A4C2BC021}" type="presParOf" srcId="{E2E23647-EB87-43A0-B9BC-973137CB5632}" destId="{615D645B-BF1A-466D-9858-E3A2EC99B8D3}" srcOrd="0" destOrd="0" presId="urn:microsoft.com/office/officeart/2005/8/layout/lProcess2"/>
    <dgm:cxn modelId="{20D1980D-E09D-4FA3-86C9-65B4E33B4EE2}" type="presParOf" srcId="{615D645B-BF1A-466D-9858-E3A2EC99B8D3}" destId="{873D6A3D-8E76-4D0E-88E9-7117ECC271D2}" srcOrd="0" destOrd="0" presId="urn:microsoft.com/office/officeart/2005/8/layout/lProcess2"/>
    <dgm:cxn modelId="{5F0DAE50-6D44-489E-8EA1-83CE75A246FC}" type="presParOf" srcId="{615D645B-BF1A-466D-9858-E3A2EC99B8D3}" destId="{74A8983F-5BF9-4133-80B5-53C3A92C5A0E}" srcOrd="1" destOrd="0" presId="urn:microsoft.com/office/officeart/2005/8/layout/lProcess2"/>
    <dgm:cxn modelId="{82A36610-93C2-4D64-B75C-DA836F5CACF8}" type="presParOf" srcId="{615D645B-BF1A-466D-9858-E3A2EC99B8D3}" destId="{2F334A3E-0E38-46FA-9710-D1C30FCE3B6F}" srcOrd="2" destOrd="0" presId="urn:microsoft.com/office/officeart/2005/8/layout/lProcess2"/>
    <dgm:cxn modelId="{76CCEA10-2774-483F-B9A0-32165AF507FC}" type="presParOf" srcId="{615D645B-BF1A-466D-9858-E3A2EC99B8D3}" destId="{9EF64AC1-0715-492D-96E7-3137EACD9BF1}" srcOrd="3" destOrd="0" presId="urn:microsoft.com/office/officeart/2005/8/layout/lProcess2"/>
    <dgm:cxn modelId="{D5FCC388-6DA8-4681-8C52-C24DE201DA1C}" type="presParOf" srcId="{615D645B-BF1A-466D-9858-E3A2EC99B8D3}" destId="{CDB02572-67B4-468C-8F63-4B7839E7C488}" srcOrd="4" destOrd="0" presId="urn:microsoft.com/office/officeart/2005/8/layout/lProcess2"/>
    <dgm:cxn modelId="{857EF759-C1D9-4C40-8DEE-1D64E08D6E53}" type="presParOf" srcId="{615D645B-BF1A-466D-9858-E3A2EC99B8D3}" destId="{35F87E58-709E-47B6-8B3E-7629B44FBF1F}" srcOrd="5" destOrd="0" presId="urn:microsoft.com/office/officeart/2005/8/layout/lProcess2"/>
    <dgm:cxn modelId="{7F74FDF4-B762-4311-9EFD-A8659C53B210}" type="presParOf" srcId="{615D645B-BF1A-466D-9858-E3A2EC99B8D3}" destId="{3C645928-AF0C-42A4-BFF1-7AAB4C924F3C}" srcOrd="6" destOrd="0" presId="urn:microsoft.com/office/officeart/2005/8/layout/lProcess2"/>
    <dgm:cxn modelId="{86713E4D-79E4-4744-B257-DD5E8379B33D}" type="presParOf" srcId="{615D645B-BF1A-466D-9858-E3A2EC99B8D3}" destId="{57CAFF92-6684-4ADC-A916-7ABD296CD405}" srcOrd="7" destOrd="0" presId="urn:microsoft.com/office/officeart/2005/8/layout/lProcess2"/>
    <dgm:cxn modelId="{A22A44A3-7265-4D00-8323-49A01E85A9F4}" type="presParOf" srcId="{615D645B-BF1A-466D-9858-E3A2EC99B8D3}" destId="{B662C0AD-37BF-4B98-937B-B568098B9937}" srcOrd="8" destOrd="0" presId="urn:microsoft.com/office/officeart/2005/8/layout/lProcess2"/>
    <dgm:cxn modelId="{C85E6C69-6801-4550-A30E-48AD0E647095}" type="presParOf" srcId="{615D645B-BF1A-466D-9858-E3A2EC99B8D3}" destId="{9435246C-ED7B-4C9D-838F-B92919CEB01B}" srcOrd="9" destOrd="0" presId="urn:microsoft.com/office/officeart/2005/8/layout/lProcess2"/>
    <dgm:cxn modelId="{0450236B-102D-4FBB-B747-7345150F9621}" type="presParOf" srcId="{615D645B-BF1A-466D-9858-E3A2EC99B8D3}" destId="{5ED8F84C-5425-4E38-8B23-F6E25E4D203D}" srcOrd="10" destOrd="0" presId="urn:microsoft.com/office/officeart/2005/8/layout/lProcess2"/>
    <dgm:cxn modelId="{EA040071-7DF1-4C8A-9334-1E0E827CF6FE}" type="presParOf" srcId="{C0105DC7-CD74-4661-BF61-392229C1E69E}" destId="{826CCAD0-66D2-4E6C-B4D7-8417C1CD6AC6}" srcOrd="1" destOrd="0" presId="urn:microsoft.com/office/officeart/2005/8/layout/lProcess2"/>
    <dgm:cxn modelId="{1E1EDD1A-EF59-4BB3-8BEE-B242358E2BCE}" type="presParOf" srcId="{C0105DC7-CD74-4661-BF61-392229C1E69E}" destId="{35536440-AB22-4D18-8FC8-6337E7A626ED}" srcOrd="2" destOrd="0" presId="urn:microsoft.com/office/officeart/2005/8/layout/lProcess2"/>
    <dgm:cxn modelId="{D40B32CD-9669-49BA-B7C6-4C86A15BD8CC}" type="presParOf" srcId="{35536440-AB22-4D18-8FC8-6337E7A626ED}" destId="{A087EACB-5483-4CC7-AD9C-E7241E3DCFC3}" srcOrd="0" destOrd="0" presId="urn:microsoft.com/office/officeart/2005/8/layout/lProcess2"/>
    <dgm:cxn modelId="{A6244CCA-2F30-4A28-A1F8-3251E6551A21}" type="presParOf" srcId="{35536440-AB22-4D18-8FC8-6337E7A626ED}" destId="{F9E955E7-0B9E-4FCF-AA51-8C5675009F37}" srcOrd="1" destOrd="0" presId="urn:microsoft.com/office/officeart/2005/8/layout/lProcess2"/>
    <dgm:cxn modelId="{DDDADD74-EC78-4863-A1D4-01AA1789DE17}" type="presParOf" srcId="{35536440-AB22-4D18-8FC8-6337E7A626ED}" destId="{533D2AE2-C295-482C-A5D6-623ECC3316F6}" srcOrd="2" destOrd="0" presId="urn:microsoft.com/office/officeart/2005/8/layout/lProcess2"/>
    <dgm:cxn modelId="{5F0BDB82-ADFB-4675-A008-B416A9E4D7A3}" type="presParOf" srcId="{533D2AE2-C295-482C-A5D6-623ECC3316F6}" destId="{C214B681-CB3C-4DBA-BA77-3F305FC6F3DD}" srcOrd="0" destOrd="0" presId="urn:microsoft.com/office/officeart/2005/8/layout/lProcess2"/>
    <dgm:cxn modelId="{E935043A-CE79-4FEC-87BD-F468AABF5BD9}" type="presParOf" srcId="{C214B681-CB3C-4DBA-BA77-3F305FC6F3DD}" destId="{073097D8-99EE-4A0F-B179-3DB38929F48A}" srcOrd="0" destOrd="0" presId="urn:microsoft.com/office/officeart/2005/8/layout/lProcess2"/>
    <dgm:cxn modelId="{C716A265-633A-43B4-B40C-F28311B47828}" type="presParOf" srcId="{C214B681-CB3C-4DBA-BA77-3F305FC6F3DD}" destId="{09F1AD23-E8D2-4779-87DE-F7E5A5CCFA93}" srcOrd="1" destOrd="0" presId="urn:microsoft.com/office/officeart/2005/8/layout/lProcess2"/>
    <dgm:cxn modelId="{48195FBA-8589-4E89-B653-8CEFF636C051}" type="presParOf" srcId="{C214B681-CB3C-4DBA-BA77-3F305FC6F3DD}" destId="{AECD9440-CD6C-43E3-B490-B2B0187B7595}" srcOrd="2" destOrd="0" presId="urn:microsoft.com/office/officeart/2005/8/layout/lProcess2"/>
    <dgm:cxn modelId="{4EFCA541-20E5-477F-A6FC-41B0C48B2B24}" type="presParOf" srcId="{C214B681-CB3C-4DBA-BA77-3F305FC6F3DD}" destId="{46EE8417-DD04-43B6-8257-2D5FC949CAD3}" srcOrd="3" destOrd="0" presId="urn:microsoft.com/office/officeart/2005/8/layout/lProcess2"/>
    <dgm:cxn modelId="{2BF36A63-8F59-48EE-BAD3-B3B134D5EA19}" type="presParOf" srcId="{C214B681-CB3C-4DBA-BA77-3F305FC6F3DD}" destId="{165B1E41-CC6C-40CA-A7D6-F947D9AAE9FD}" srcOrd="4" destOrd="0" presId="urn:microsoft.com/office/officeart/2005/8/layout/lProcess2"/>
    <dgm:cxn modelId="{99CE5E35-75EE-4357-874F-93F95E0853E1}" type="presParOf" srcId="{C214B681-CB3C-4DBA-BA77-3F305FC6F3DD}" destId="{5D0D9DAE-AA9C-4E51-B1BA-05C056D95533}" srcOrd="5" destOrd="0" presId="urn:microsoft.com/office/officeart/2005/8/layout/lProcess2"/>
    <dgm:cxn modelId="{C9E78F0D-8D6A-4219-AB29-7F2889290C2F}" type="presParOf" srcId="{C214B681-CB3C-4DBA-BA77-3F305FC6F3DD}" destId="{44DC0DF7-6CCA-4C7C-98E1-5D2C8C128FEC}" srcOrd="6" destOrd="0" presId="urn:microsoft.com/office/officeart/2005/8/layout/lProcess2"/>
    <dgm:cxn modelId="{DAB7441A-8BF7-415F-B5B5-AA2D18A905BD}" type="presParOf" srcId="{C214B681-CB3C-4DBA-BA77-3F305FC6F3DD}" destId="{F6FA47A3-ADF9-44D9-8280-EA3CE450E713}" srcOrd="7" destOrd="0" presId="urn:microsoft.com/office/officeart/2005/8/layout/lProcess2"/>
    <dgm:cxn modelId="{43E71C61-2A1E-49E6-A9C1-D6BB866462CB}" type="presParOf" srcId="{C214B681-CB3C-4DBA-BA77-3F305FC6F3DD}" destId="{4081FA35-2660-4B1C-889C-8C11481B0147}" srcOrd="8" destOrd="0" presId="urn:microsoft.com/office/officeart/2005/8/layout/lProcess2"/>
    <dgm:cxn modelId="{F0944D5C-163E-4CB4-AF3B-873906B252A9}" type="presParOf" srcId="{C214B681-CB3C-4DBA-BA77-3F305FC6F3DD}" destId="{6C8ECFD6-FC8B-4D1A-984E-2ECDBBCDD5B4}" srcOrd="9" destOrd="0" presId="urn:microsoft.com/office/officeart/2005/8/layout/lProcess2"/>
    <dgm:cxn modelId="{80090EEA-C0E0-45F8-BC37-4C160247819F}" type="presParOf" srcId="{C214B681-CB3C-4DBA-BA77-3F305FC6F3DD}" destId="{E0E78D0C-91FA-426D-9DEF-AE7AD7663277}" srcOrd="10" destOrd="0" presId="urn:microsoft.com/office/officeart/2005/8/layout/lProcess2"/>
    <dgm:cxn modelId="{F49EB1E8-20CC-4BE7-A312-A46A55EB38DE}" type="presParOf" srcId="{C0105DC7-CD74-4661-BF61-392229C1E69E}" destId="{B377B954-D186-45CF-AAB0-A29F300F5E42}" srcOrd="3" destOrd="0" presId="urn:microsoft.com/office/officeart/2005/8/layout/lProcess2"/>
    <dgm:cxn modelId="{9A7E9F45-6E80-4A43-96C3-B7BCBC7B1DEC}" type="presParOf" srcId="{C0105DC7-CD74-4661-BF61-392229C1E69E}" destId="{C94E277E-0C30-4BB8-984A-53891A987928}" srcOrd="4" destOrd="0" presId="urn:microsoft.com/office/officeart/2005/8/layout/lProcess2"/>
    <dgm:cxn modelId="{B2DDF597-46BF-4B73-BC45-34FE268558FF}" type="presParOf" srcId="{C94E277E-0C30-4BB8-984A-53891A987928}" destId="{76A7675B-CF31-44E4-9F4A-4C9B403771B2}" srcOrd="0" destOrd="0" presId="urn:microsoft.com/office/officeart/2005/8/layout/lProcess2"/>
    <dgm:cxn modelId="{A172B366-E5A3-44EE-9E49-1E0F4C79DF84}" type="presParOf" srcId="{C94E277E-0C30-4BB8-984A-53891A987928}" destId="{DF3E97CE-0EA5-4D38-B997-EF9F7B171344}" srcOrd="1" destOrd="0" presId="urn:microsoft.com/office/officeart/2005/8/layout/lProcess2"/>
    <dgm:cxn modelId="{EB61F237-1669-4121-A45D-2927B50154F1}" type="presParOf" srcId="{C94E277E-0C30-4BB8-984A-53891A987928}" destId="{45B1E89D-A676-47BA-BBD0-FD945F9F4A7B}" srcOrd="2" destOrd="0" presId="urn:microsoft.com/office/officeart/2005/8/layout/lProcess2"/>
    <dgm:cxn modelId="{C1BEE94C-5836-45E2-B466-7EA2B08443B1}" type="presParOf" srcId="{45B1E89D-A676-47BA-BBD0-FD945F9F4A7B}" destId="{517BD769-BD91-4FCE-AA21-C07ECED95C68}" srcOrd="0" destOrd="0" presId="urn:microsoft.com/office/officeart/2005/8/layout/lProcess2"/>
    <dgm:cxn modelId="{03C1664F-D347-445E-A70C-F97989BF572D}" type="presParOf" srcId="{517BD769-BD91-4FCE-AA21-C07ECED95C68}" destId="{ED884579-8EA3-4425-92B3-9A932584B449}" srcOrd="0" destOrd="0" presId="urn:microsoft.com/office/officeart/2005/8/layout/lProcess2"/>
    <dgm:cxn modelId="{036AC56F-AB97-4B5B-9401-A18795C98245}" type="presParOf" srcId="{517BD769-BD91-4FCE-AA21-C07ECED95C68}" destId="{4D449490-A910-4214-B08E-404CE92D5D6E}" srcOrd="1" destOrd="0" presId="urn:microsoft.com/office/officeart/2005/8/layout/lProcess2"/>
    <dgm:cxn modelId="{20DF0B2D-F9BA-4015-A33E-D84F4127D5CB}" type="presParOf" srcId="{517BD769-BD91-4FCE-AA21-C07ECED95C68}" destId="{1A40C4F2-35A9-4B41-9D24-2D103D7D83C4}" srcOrd="2" destOrd="0" presId="urn:microsoft.com/office/officeart/2005/8/layout/lProcess2"/>
    <dgm:cxn modelId="{5E12F8D8-AF65-4CCF-91FF-171743024ED9}" type="presParOf" srcId="{517BD769-BD91-4FCE-AA21-C07ECED95C68}" destId="{000DFBF8-0E16-467A-B203-17FBFF21508A}" srcOrd="3" destOrd="0" presId="urn:microsoft.com/office/officeart/2005/8/layout/lProcess2"/>
    <dgm:cxn modelId="{7DE49BE3-DE5B-4C48-8758-E621D4BE04FC}" type="presParOf" srcId="{517BD769-BD91-4FCE-AA21-C07ECED95C68}" destId="{ECBD44B6-54DA-4585-A3D2-05ECB199A15F}" srcOrd="4" destOrd="0" presId="urn:microsoft.com/office/officeart/2005/8/layout/lProcess2"/>
    <dgm:cxn modelId="{C73656D9-2D5B-4553-B681-233F0B23F060}" type="presParOf" srcId="{517BD769-BD91-4FCE-AA21-C07ECED95C68}" destId="{DB1A2B1C-7B28-4B7E-8675-705D0153DB15}" srcOrd="5" destOrd="0" presId="urn:microsoft.com/office/officeart/2005/8/layout/lProcess2"/>
    <dgm:cxn modelId="{1805B1D0-5E29-4A32-B1E4-F4FCF6A8D16F}" type="presParOf" srcId="{517BD769-BD91-4FCE-AA21-C07ECED95C68}" destId="{F3D1AFD7-9B2B-4532-8E21-E2C76C290F7D}" srcOrd="6" destOrd="0" presId="urn:microsoft.com/office/officeart/2005/8/layout/lProcess2"/>
    <dgm:cxn modelId="{8197519E-548F-40AF-8C6C-B3F4787BA8DE}" type="presParOf" srcId="{517BD769-BD91-4FCE-AA21-C07ECED95C68}" destId="{9ADFB20D-212F-4BEF-8C60-760CF2A64146}" srcOrd="7" destOrd="0" presId="urn:microsoft.com/office/officeart/2005/8/layout/lProcess2"/>
    <dgm:cxn modelId="{62B5EE77-378F-486D-9BB8-CD7E4A00F5C5}" type="presParOf" srcId="{517BD769-BD91-4FCE-AA21-C07ECED95C68}" destId="{7786F36C-C6CE-4289-8396-71BE4AA189DB}" srcOrd="8" destOrd="0" presId="urn:microsoft.com/office/officeart/2005/8/layout/lProcess2"/>
    <dgm:cxn modelId="{711CBD8B-9520-42E5-8EA4-4827915B8A66}" type="presParOf" srcId="{517BD769-BD91-4FCE-AA21-C07ECED95C68}" destId="{C2322A39-206D-441C-9F4C-EBEB7805FA47}" srcOrd="9" destOrd="0" presId="urn:microsoft.com/office/officeart/2005/8/layout/lProcess2"/>
    <dgm:cxn modelId="{11523185-170F-46B6-BC83-A30C808A305B}" type="presParOf" srcId="{517BD769-BD91-4FCE-AA21-C07ECED95C68}" destId="{154346E9-2359-43E9-A51E-476891880C53}" srcOrd="10" destOrd="0" presId="urn:microsoft.com/office/officeart/2005/8/layout/lProcess2"/>
    <dgm:cxn modelId="{D980B1D6-36D2-4A0A-9A35-5DBE6352879E}" type="presParOf" srcId="{C0105DC7-CD74-4661-BF61-392229C1E69E}" destId="{27399FD8-4A3D-4CB1-AC5C-B2BCED1B4124}" srcOrd="5" destOrd="0" presId="urn:microsoft.com/office/officeart/2005/8/layout/lProcess2"/>
    <dgm:cxn modelId="{7FE79D8E-F880-435D-A7F6-E20EB963CAC8}" type="presParOf" srcId="{C0105DC7-CD74-4661-BF61-392229C1E69E}" destId="{A949C198-1342-4BBF-8155-17C4013F9410}" srcOrd="6" destOrd="0" presId="urn:microsoft.com/office/officeart/2005/8/layout/lProcess2"/>
    <dgm:cxn modelId="{9313E01B-5DE1-458E-BA4C-2F83CCD30924}" type="presParOf" srcId="{A949C198-1342-4BBF-8155-17C4013F9410}" destId="{EB8932F6-2068-4211-A38F-54971E82E4A3}" srcOrd="0" destOrd="0" presId="urn:microsoft.com/office/officeart/2005/8/layout/lProcess2"/>
    <dgm:cxn modelId="{090D9C81-0E59-43CF-91F9-0D8F7875918F}" type="presParOf" srcId="{A949C198-1342-4BBF-8155-17C4013F9410}" destId="{70FC70BE-D03F-4AEA-AA78-E6F96E5FC69F}" srcOrd="1" destOrd="0" presId="urn:microsoft.com/office/officeart/2005/8/layout/lProcess2"/>
    <dgm:cxn modelId="{A1EC5BBB-F0A1-440F-92EB-7809658DE757}" type="presParOf" srcId="{A949C198-1342-4BBF-8155-17C4013F9410}" destId="{9CFC75AF-7EA1-4E7A-9929-731E188720DF}" srcOrd="2" destOrd="0" presId="urn:microsoft.com/office/officeart/2005/8/layout/lProcess2"/>
    <dgm:cxn modelId="{D35FE6F0-1249-47C8-A7BB-7318DA6CB645}" type="presParOf" srcId="{9CFC75AF-7EA1-4E7A-9929-731E188720DF}" destId="{BC216BDB-B86B-49B5-94AB-21B31FCB6C71}" srcOrd="0" destOrd="0" presId="urn:microsoft.com/office/officeart/2005/8/layout/lProcess2"/>
    <dgm:cxn modelId="{D7A42F48-FF49-481E-B6AE-82B07040DB3F}" type="presParOf" srcId="{BC216BDB-B86B-49B5-94AB-21B31FCB6C71}" destId="{6ED2727A-E915-4CBB-A73F-5D7EB1932BE9}" srcOrd="0" destOrd="0" presId="urn:microsoft.com/office/officeart/2005/8/layout/lProcess2"/>
    <dgm:cxn modelId="{319881C1-2081-4F31-A1A2-5367F9E2F2E9}" type="presParOf" srcId="{BC216BDB-B86B-49B5-94AB-21B31FCB6C71}" destId="{00729BD6-D731-4C5C-85B8-07D3AB1C1143}" srcOrd="1" destOrd="0" presId="urn:microsoft.com/office/officeart/2005/8/layout/lProcess2"/>
    <dgm:cxn modelId="{F1159F61-1EA1-498C-8A00-E08FD1F544F4}" type="presParOf" srcId="{BC216BDB-B86B-49B5-94AB-21B31FCB6C71}" destId="{7E850454-7869-42B1-A0B1-60C7C9507919}" srcOrd="2" destOrd="0" presId="urn:microsoft.com/office/officeart/2005/8/layout/lProcess2"/>
    <dgm:cxn modelId="{8E6B6CA1-D5F8-4165-B9BF-A4316A406585}" type="presParOf" srcId="{BC216BDB-B86B-49B5-94AB-21B31FCB6C71}" destId="{036B8D2E-192B-4137-B875-4CCDE730E6E2}" srcOrd="3" destOrd="0" presId="urn:microsoft.com/office/officeart/2005/8/layout/lProcess2"/>
    <dgm:cxn modelId="{F93E5905-8089-4BB3-89ED-896609A66D00}" type="presParOf" srcId="{BC216BDB-B86B-49B5-94AB-21B31FCB6C71}" destId="{CE17B408-37AA-41B2-BC5D-E16390E34259}" srcOrd="4" destOrd="0" presId="urn:microsoft.com/office/officeart/2005/8/layout/lProcess2"/>
    <dgm:cxn modelId="{0AADD1E0-45F7-472D-9143-0189A3663DAF}" type="presParOf" srcId="{BC216BDB-B86B-49B5-94AB-21B31FCB6C71}" destId="{672A6EBD-0287-40B3-AC5D-23510853A77A}" srcOrd="5" destOrd="0" presId="urn:microsoft.com/office/officeart/2005/8/layout/lProcess2"/>
    <dgm:cxn modelId="{5A9554D2-0AA9-4B4E-B50D-FB3D77F99691}" type="presParOf" srcId="{BC216BDB-B86B-49B5-94AB-21B31FCB6C71}" destId="{171002A6-D0FD-4E9A-9BEA-C0DA2275E789}" srcOrd="6" destOrd="0" presId="urn:microsoft.com/office/officeart/2005/8/layout/lProcess2"/>
    <dgm:cxn modelId="{2268D999-5044-46CC-9DFD-F4AB377DBC4C}" type="presParOf" srcId="{BC216BDB-B86B-49B5-94AB-21B31FCB6C71}" destId="{1B02B5FA-CBC6-477D-837E-FFA5941E3CCD}" srcOrd="7" destOrd="0" presId="urn:microsoft.com/office/officeart/2005/8/layout/lProcess2"/>
    <dgm:cxn modelId="{7603BB4D-6663-4151-B4ED-5F0C4D671EE1}" type="presParOf" srcId="{BC216BDB-B86B-49B5-94AB-21B31FCB6C71}" destId="{7292EC45-DF95-4FE3-98E0-681FA20C2D39}" srcOrd="8" destOrd="0" presId="urn:microsoft.com/office/officeart/2005/8/layout/lProcess2"/>
    <dgm:cxn modelId="{19EC817E-DD2E-4320-9C55-AEBAE0AF6C1D}" type="presParOf" srcId="{BC216BDB-B86B-49B5-94AB-21B31FCB6C71}" destId="{873CD29C-B494-49C6-804A-04F798072450}" srcOrd="9" destOrd="0" presId="urn:microsoft.com/office/officeart/2005/8/layout/lProcess2"/>
    <dgm:cxn modelId="{1D805999-E036-4EEB-86CC-9A63FFE4777A}" type="presParOf" srcId="{BC216BDB-B86B-49B5-94AB-21B31FCB6C71}" destId="{DB285E67-113D-4D66-98F1-6EC4AE006BEF}" srcOrd="10" destOrd="0" presId="urn:microsoft.com/office/officeart/2005/8/layout/lProcess2"/>
    <dgm:cxn modelId="{2C58A1C4-5ED8-45D0-98BD-691F3DACAFAF}" type="presParOf" srcId="{C0105DC7-CD74-4661-BF61-392229C1E69E}" destId="{DF733879-FFE9-4ABE-A280-4FB2C5C8145F}" srcOrd="7" destOrd="0" presId="urn:microsoft.com/office/officeart/2005/8/layout/lProcess2"/>
    <dgm:cxn modelId="{02A0593A-2C1E-4955-8C1A-F88C723D1A66}" type="presParOf" srcId="{C0105DC7-CD74-4661-BF61-392229C1E69E}" destId="{3D036129-A60D-45BF-9545-26B955F260C5}" srcOrd="8" destOrd="0" presId="urn:microsoft.com/office/officeart/2005/8/layout/lProcess2"/>
    <dgm:cxn modelId="{6563CB76-5747-40A5-BC49-5FC379F3A53E}" type="presParOf" srcId="{3D036129-A60D-45BF-9545-26B955F260C5}" destId="{E09D8B87-EE5A-4459-A32C-82B4D2188571}" srcOrd="0" destOrd="0" presId="urn:microsoft.com/office/officeart/2005/8/layout/lProcess2"/>
    <dgm:cxn modelId="{4972C417-283C-44F5-B1CB-FE29E3386ACD}" type="presParOf" srcId="{3D036129-A60D-45BF-9545-26B955F260C5}" destId="{500E36CF-4077-44F3-BFF6-B9E6F63E11AD}" srcOrd="1" destOrd="0" presId="urn:microsoft.com/office/officeart/2005/8/layout/lProcess2"/>
    <dgm:cxn modelId="{F73DA77B-8642-491D-B11F-8B1B4AF7AE85}" type="presParOf" srcId="{3D036129-A60D-45BF-9545-26B955F260C5}" destId="{D96FE801-4D94-44E3-A955-63B6B60165E8}" srcOrd="2" destOrd="0" presId="urn:microsoft.com/office/officeart/2005/8/layout/lProcess2"/>
    <dgm:cxn modelId="{6661AE3D-FFC9-4A0E-8A06-6773C1F5C3D0}" type="presParOf" srcId="{D96FE801-4D94-44E3-A955-63B6B60165E8}" destId="{A15A30E4-9DE1-4FB3-979B-4CCBA9FD3EC0}" srcOrd="0" destOrd="0" presId="urn:microsoft.com/office/officeart/2005/8/layout/lProcess2"/>
    <dgm:cxn modelId="{B1C54A9B-E906-4C13-9252-ABC0C563AEE7}" type="presParOf" srcId="{A15A30E4-9DE1-4FB3-979B-4CCBA9FD3EC0}" destId="{B88F1FA0-81B6-408C-B789-24549C6B6850}" srcOrd="0" destOrd="0" presId="urn:microsoft.com/office/officeart/2005/8/layout/lProcess2"/>
    <dgm:cxn modelId="{56326F02-610E-49F5-89FD-15C3A867FA6F}" type="presParOf" srcId="{A15A30E4-9DE1-4FB3-979B-4CCBA9FD3EC0}" destId="{FDFF18AD-A3EF-41A7-8BA8-C14AD09ADA13}" srcOrd="1" destOrd="0" presId="urn:microsoft.com/office/officeart/2005/8/layout/lProcess2"/>
    <dgm:cxn modelId="{49B668BD-24AF-43AB-911E-78147FFE255A}" type="presParOf" srcId="{A15A30E4-9DE1-4FB3-979B-4CCBA9FD3EC0}" destId="{92CDB095-2A54-47A2-969C-5AF3C1DDA25B}" srcOrd="2" destOrd="0" presId="urn:microsoft.com/office/officeart/2005/8/layout/lProcess2"/>
    <dgm:cxn modelId="{5E77D126-4919-47E2-9653-EB260651F460}" type="presParOf" srcId="{A15A30E4-9DE1-4FB3-979B-4CCBA9FD3EC0}" destId="{D7868500-EAC3-415B-8B6B-A4AB68FF80DD}" srcOrd="3" destOrd="0" presId="urn:microsoft.com/office/officeart/2005/8/layout/lProcess2"/>
    <dgm:cxn modelId="{E00F253B-A04F-41D2-B8CF-6B3396F07C0A}" type="presParOf" srcId="{A15A30E4-9DE1-4FB3-979B-4CCBA9FD3EC0}" destId="{07F25D26-B44D-4DE2-AAC9-759FB42D3E29}" srcOrd="4" destOrd="0" presId="urn:microsoft.com/office/officeart/2005/8/layout/lProcess2"/>
    <dgm:cxn modelId="{9BB8E9C3-E194-418A-AD48-DE6546D6C65E}" type="presParOf" srcId="{A15A30E4-9DE1-4FB3-979B-4CCBA9FD3EC0}" destId="{723F307A-3325-43ED-91B2-E3197AD35CA8}" srcOrd="5" destOrd="0" presId="urn:microsoft.com/office/officeart/2005/8/layout/lProcess2"/>
    <dgm:cxn modelId="{0120261C-B91B-4C2A-BDA4-2AA0613B9C60}" type="presParOf" srcId="{A15A30E4-9DE1-4FB3-979B-4CCBA9FD3EC0}" destId="{6D554E7B-6480-48C0-B143-4BA8536CDDD0}" srcOrd="6" destOrd="0" presId="urn:microsoft.com/office/officeart/2005/8/layout/lProcess2"/>
    <dgm:cxn modelId="{337CD65A-A592-4272-A748-24997A717A96}" type="presParOf" srcId="{A15A30E4-9DE1-4FB3-979B-4CCBA9FD3EC0}" destId="{B7EBBDB4-F11A-4289-9D77-D3C4393DACB0}" srcOrd="7" destOrd="0" presId="urn:microsoft.com/office/officeart/2005/8/layout/lProcess2"/>
    <dgm:cxn modelId="{FD9626C3-8148-404A-B62F-CDD8CD3C6FB9}" type="presParOf" srcId="{A15A30E4-9DE1-4FB3-979B-4CCBA9FD3EC0}" destId="{5D92D471-7AB4-4F6F-A6AB-818D7345AEC5}" srcOrd="8" destOrd="0" presId="urn:microsoft.com/office/officeart/2005/8/layout/lProcess2"/>
    <dgm:cxn modelId="{FE479BF4-DA6D-408F-9472-5C403936A778}" type="presParOf" srcId="{A15A30E4-9DE1-4FB3-979B-4CCBA9FD3EC0}" destId="{BDCE8B45-B558-4AF2-BA15-F529E68D2A91}" srcOrd="9" destOrd="0" presId="urn:microsoft.com/office/officeart/2005/8/layout/lProcess2"/>
    <dgm:cxn modelId="{68A06E67-9EA5-489F-8C41-D1025C0B5C8E}" type="presParOf" srcId="{A15A30E4-9DE1-4FB3-979B-4CCBA9FD3EC0}" destId="{710EF8EA-0A35-4B05-BB6B-40516F4E53BB}" srcOrd="1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7F5A11-69F1-44C1-92DF-3D7D1BF81841}">
      <dsp:nvSpPr>
        <dsp:cNvPr id="0" name=""/>
        <dsp:cNvSpPr/>
      </dsp:nvSpPr>
      <dsp:spPr>
        <a:xfrm>
          <a:off x="6506" y="0"/>
          <a:ext cx="2283168" cy="49592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/>
              <a:cs typeface="Calibri"/>
            </a:rPr>
            <a:t>Competitors</a:t>
          </a:r>
        </a:p>
      </dsp:txBody>
      <dsp:txXfrm>
        <a:off x="6506" y="0"/>
        <a:ext cx="2283168" cy="1487764"/>
      </dsp:txXfrm>
    </dsp:sp>
    <dsp:sp modelId="{873D6A3D-8E76-4D0E-88E9-7117ECC271D2}">
      <dsp:nvSpPr>
        <dsp:cNvPr id="0" name=""/>
        <dsp:cNvSpPr/>
      </dsp:nvSpPr>
      <dsp:spPr>
        <a:xfrm>
          <a:off x="234823" y="1488006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Service</a:t>
          </a:r>
        </a:p>
      </dsp:txBody>
      <dsp:txXfrm>
        <a:off x="248768" y="1501951"/>
        <a:ext cx="1798644" cy="448235"/>
      </dsp:txXfrm>
    </dsp:sp>
    <dsp:sp modelId="{2F334A3E-0E38-46FA-9710-D1C30FCE3B6F}">
      <dsp:nvSpPr>
        <dsp:cNvPr id="0" name=""/>
        <dsp:cNvSpPr/>
      </dsp:nvSpPr>
      <dsp:spPr>
        <a:xfrm>
          <a:off x="234823" y="2037382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Customers</a:t>
          </a:r>
        </a:p>
      </dsp:txBody>
      <dsp:txXfrm>
        <a:off x="248768" y="2051327"/>
        <a:ext cx="1798644" cy="448235"/>
      </dsp:txXfrm>
    </dsp:sp>
    <dsp:sp modelId="{CDB02572-67B4-468C-8F63-4B7839E7C488}">
      <dsp:nvSpPr>
        <dsp:cNvPr id="0" name=""/>
        <dsp:cNvSpPr/>
      </dsp:nvSpPr>
      <dsp:spPr>
        <a:xfrm>
          <a:off x="234823" y="2586759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Early Wildfire Detection</a:t>
          </a:r>
        </a:p>
      </dsp:txBody>
      <dsp:txXfrm>
        <a:off x="248768" y="2600704"/>
        <a:ext cx="1798644" cy="448235"/>
      </dsp:txXfrm>
    </dsp:sp>
    <dsp:sp modelId="{3C645928-AF0C-42A4-BFF1-7AAB4C924F3C}">
      <dsp:nvSpPr>
        <dsp:cNvPr id="0" name=""/>
        <dsp:cNvSpPr/>
      </dsp:nvSpPr>
      <dsp:spPr>
        <a:xfrm>
          <a:off x="234823" y="3136135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Deforestation Monitoring</a:t>
          </a:r>
          <a:endParaRPr lang="en-US" sz="1000" b="1" kern="1200">
            <a:latin typeface="Times New Roman"/>
            <a:cs typeface="Times New Roman"/>
          </a:endParaRPr>
        </a:p>
      </dsp:txBody>
      <dsp:txXfrm>
        <a:off x="248768" y="3150080"/>
        <a:ext cx="1798644" cy="448235"/>
      </dsp:txXfrm>
    </dsp:sp>
    <dsp:sp modelId="{B662C0AD-37BF-4B98-937B-B568098B9937}">
      <dsp:nvSpPr>
        <dsp:cNvPr id="0" name=""/>
        <dsp:cNvSpPr/>
      </dsp:nvSpPr>
      <dsp:spPr>
        <a:xfrm>
          <a:off x="234823" y="3685511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Forest Fire Prevention</a:t>
          </a:r>
        </a:p>
      </dsp:txBody>
      <dsp:txXfrm>
        <a:off x="248768" y="3699456"/>
        <a:ext cx="1798644" cy="448235"/>
      </dsp:txXfrm>
    </dsp:sp>
    <dsp:sp modelId="{5ED8F84C-5425-4E38-8B23-F6E25E4D203D}">
      <dsp:nvSpPr>
        <dsp:cNvPr id="0" name=""/>
        <dsp:cNvSpPr/>
      </dsp:nvSpPr>
      <dsp:spPr>
        <a:xfrm>
          <a:off x="234823" y="4234887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>
              <a:latin typeface="Times New Roman"/>
              <a:cs typeface="Calibri"/>
            </a:rPr>
            <a:t>Eco-friendly</a:t>
          </a:r>
        </a:p>
      </dsp:txBody>
      <dsp:txXfrm>
        <a:off x="248768" y="4248832"/>
        <a:ext cx="1798644" cy="448235"/>
      </dsp:txXfrm>
    </dsp:sp>
    <dsp:sp modelId="{A087EACB-5483-4CC7-AD9C-E7241E3DCFC3}">
      <dsp:nvSpPr>
        <dsp:cNvPr id="0" name=""/>
        <dsp:cNvSpPr/>
      </dsp:nvSpPr>
      <dsp:spPr>
        <a:xfrm>
          <a:off x="2460912" y="0"/>
          <a:ext cx="2283168" cy="49592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/>
              <a:cs typeface="Calibri"/>
            </a:rPr>
            <a:t>Orora Tech</a:t>
          </a:r>
        </a:p>
      </dsp:txBody>
      <dsp:txXfrm>
        <a:off x="2460912" y="0"/>
        <a:ext cx="2283168" cy="1487764"/>
      </dsp:txXfrm>
    </dsp:sp>
    <dsp:sp modelId="{073097D8-99EE-4A0F-B179-3DB38929F48A}">
      <dsp:nvSpPr>
        <dsp:cNvPr id="0" name=""/>
        <dsp:cNvSpPr/>
      </dsp:nvSpPr>
      <dsp:spPr>
        <a:xfrm>
          <a:off x="2689229" y="1488006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Early detection of risk of wildfires from Space</a:t>
          </a:r>
        </a:p>
      </dsp:txBody>
      <dsp:txXfrm>
        <a:off x="2703174" y="1501951"/>
        <a:ext cx="1798644" cy="448235"/>
      </dsp:txXfrm>
    </dsp:sp>
    <dsp:sp modelId="{AECD9440-CD6C-43E3-B490-B2B0187B7595}">
      <dsp:nvSpPr>
        <dsp:cNvPr id="0" name=""/>
        <dsp:cNvSpPr/>
      </dsp:nvSpPr>
      <dsp:spPr>
        <a:xfrm>
          <a:off x="2689229" y="2037382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Academia, NGO &amp; Enterprise</a:t>
          </a:r>
        </a:p>
      </dsp:txBody>
      <dsp:txXfrm>
        <a:off x="2703174" y="2051327"/>
        <a:ext cx="1798644" cy="448235"/>
      </dsp:txXfrm>
    </dsp:sp>
    <dsp:sp modelId="{165B1E41-CC6C-40CA-A7D6-F947D9AAE9FD}">
      <dsp:nvSpPr>
        <dsp:cNvPr id="0" name=""/>
        <dsp:cNvSpPr/>
      </dsp:nvSpPr>
      <dsp:spPr>
        <a:xfrm>
          <a:off x="2689229" y="2586759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YES</a:t>
          </a:r>
        </a:p>
      </dsp:txBody>
      <dsp:txXfrm>
        <a:off x="2703174" y="2600704"/>
        <a:ext cx="1798644" cy="448235"/>
      </dsp:txXfrm>
    </dsp:sp>
    <dsp:sp modelId="{44DC0DF7-6CCA-4C7C-98E1-5D2C8C128FEC}">
      <dsp:nvSpPr>
        <dsp:cNvPr id="0" name=""/>
        <dsp:cNvSpPr/>
      </dsp:nvSpPr>
      <dsp:spPr>
        <a:xfrm>
          <a:off x="2689229" y="3136135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YES</a:t>
          </a:r>
        </a:p>
      </dsp:txBody>
      <dsp:txXfrm>
        <a:off x="2703174" y="3150080"/>
        <a:ext cx="1798644" cy="448235"/>
      </dsp:txXfrm>
    </dsp:sp>
    <dsp:sp modelId="{4081FA35-2660-4B1C-889C-8C11481B0147}">
      <dsp:nvSpPr>
        <dsp:cNvPr id="0" name=""/>
        <dsp:cNvSpPr/>
      </dsp:nvSpPr>
      <dsp:spPr>
        <a:xfrm>
          <a:off x="2689229" y="3685511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NO, Fire Propagation Analytics only</a:t>
          </a:r>
        </a:p>
      </dsp:txBody>
      <dsp:txXfrm>
        <a:off x="2703174" y="3699456"/>
        <a:ext cx="1798644" cy="448235"/>
      </dsp:txXfrm>
    </dsp:sp>
    <dsp:sp modelId="{E0E78D0C-91FA-426D-9DEF-AE7AD7663277}">
      <dsp:nvSpPr>
        <dsp:cNvPr id="0" name=""/>
        <dsp:cNvSpPr/>
      </dsp:nvSpPr>
      <dsp:spPr>
        <a:xfrm>
          <a:off x="2689229" y="4234887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No, High Payload Nano-satellites</a:t>
          </a:r>
        </a:p>
      </dsp:txBody>
      <dsp:txXfrm>
        <a:off x="2703174" y="4248832"/>
        <a:ext cx="1798644" cy="448235"/>
      </dsp:txXfrm>
    </dsp:sp>
    <dsp:sp modelId="{76A7675B-CF31-44E4-9F4A-4C9B403771B2}">
      <dsp:nvSpPr>
        <dsp:cNvPr id="0" name=""/>
        <dsp:cNvSpPr/>
      </dsp:nvSpPr>
      <dsp:spPr>
        <a:xfrm>
          <a:off x="4915319" y="0"/>
          <a:ext cx="2283168" cy="49592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/>
              <a:cs typeface="Calibri"/>
            </a:rPr>
            <a:t>Dryad</a:t>
          </a:r>
        </a:p>
      </dsp:txBody>
      <dsp:txXfrm>
        <a:off x="4915319" y="0"/>
        <a:ext cx="2283168" cy="1487764"/>
      </dsp:txXfrm>
    </dsp:sp>
    <dsp:sp modelId="{ED884579-8EA3-4425-92B3-9A932584B449}">
      <dsp:nvSpPr>
        <dsp:cNvPr id="0" name=""/>
        <dsp:cNvSpPr/>
      </dsp:nvSpPr>
      <dsp:spPr>
        <a:xfrm>
          <a:off x="5143636" y="1488006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 Monitor &amp; Detect Wildfires using IoT Network</a:t>
          </a:r>
        </a:p>
      </dsp:txBody>
      <dsp:txXfrm>
        <a:off x="5157581" y="1501951"/>
        <a:ext cx="1798644" cy="448235"/>
      </dsp:txXfrm>
    </dsp:sp>
    <dsp:sp modelId="{1A40C4F2-35A9-4B41-9D24-2D103D7D83C4}">
      <dsp:nvSpPr>
        <dsp:cNvPr id="0" name=""/>
        <dsp:cNvSpPr/>
      </dsp:nvSpPr>
      <dsp:spPr>
        <a:xfrm>
          <a:off x="5143636" y="2037382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Public Forests &amp; Private owners only</a:t>
          </a:r>
        </a:p>
      </dsp:txBody>
      <dsp:txXfrm>
        <a:off x="5157581" y="2051327"/>
        <a:ext cx="1798644" cy="448235"/>
      </dsp:txXfrm>
    </dsp:sp>
    <dsp:sp modelId="{ECBD44B6-54DA-4585-A3D2-05ECB199A15F}">
      <dsp:nvSpPr>
        <dsp:cNvPr id="0" name=""/>
        <dsp:cNvSpPr/>
      </dsp:nvSpPr>
      <dsp:spPr>
        <a:xfrm>
          <a:off x="5143636" y="2586759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YES</a:t>
          </a:r>
        </a:p>
      </dsp:txBody>
      <dsp:txXfrm>
        <a:off x="5157581" y="2600704"/>
        <a:ext cx="1798644" cy="448235"/>
      </dsp:txXfrm>
    </dsp:sp>
    <dsp:sp modelId="{F3D1AFD7-9B2B-4532-8E21-E2C76C290F7D}">
      <dsp:nvSpPr>
        <dsp:cNvPr id="0" name=""/>
        <dsp:cNvSpPr/>
      </dsp:nvSpPr>
      <dsp:spPr>
        <a:xfrm>
          <a:off x="5143636" y="3136135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</a:t>
          </a:r>
        </a:p>
      </dsp:txBody>
      <dsp:txXfrm>
        <a:off x="5157581" y="3150080"/>
        <a:ext cx="1798644" cy="448235"/>
      </dsp:txXfrm>
    </dsp:sp>
    <dsp:sp modelId="{7786F36C-C6CE-4289-8396-71BE4AA189DB}">
      <dsp:nvSpPr>
        <dsp:cNvPr id="0" name=""/>
        <dsp:cNvSpPr/>
      </dsp:nvSpPr>
      <dsp:spPr>
        <a:xfrm>
          <a:off x="5143636" y="3685511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NO, Reporting actionable information only</a:t>
          </a:r>
        </a:p>
      </dsp:txBody>
      <dsp:txXfrm>
        <a:off x="5157581" y="3699456"/>
        <a:ext cx="1798644" cy="448235"/>
      </dsp:txXfrm>
    </dsp:sp>
    <dsp:sp modelId="{154346E9-2359-43E9-A51E-476891880C53}">
      <dsp:nvSpPr>
        <dsp:cNvPr id="0" name=""/>
        <dsp:cNvSpPr/>
      </dsp:nvSpPr>
      <dsp:spPr>
        <a:xfrm>
          <a:off x="5143636" y="4234887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NO, Large Scale IoT Sensor Network</a:t>
          </a:r>
        </a:p>
      </dsp:txBody>
      <dsp:txXfrm>
        <a:off x="5157581" y="4248832"/>
        <a:ext cx="1798644" cy="448235"/>
      </dsp:txXfrm>
    </dsp:sp>
    <dsp:sp modelId="{EB8932F6-2068-4211-A38F-54971E82E4A3}">
      <dsp:nvSpPr>
        <dsp:cNvPr id="0" name=""/>
        <dsp:cNvSpPr/>
      </dsp:nvSpPr>
      <dsp:spPr>
        <a:xfrm>
          <a:off x="7369725" y="0"/>
          <a:ext cx="2283168" cy="49592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err="1">
              <a:latin typeface="Times New Roman"/>
              <a:cs typeface="Calibri"/>
            </a:rPr>
            <a:t>Umgrauemeio</a:t>
          </a:r>
        </a:p>
      </dsp:txBody>
      <dsp:txXfrm>
        <a:off x="7369725" y="0"/>
        <a:ext cx="2283168" cy="1487764"/>
      </dsp:txXfrm>
    </dsp:sp>
    <dsp:sp modelId="{6ED2727A-E915-4CBB-A73F-5D7EB1932BE9}">
      <dsp:nvSpPr>
        <dsp:cNvPr id="0" name=""/>
        <dsp:cNvSpPr/>
      </dsp:nvSpPr>
      <dsp:spPr>
        <a:xfrm>
          <a:off x="7598042" y="1488006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Automatic risk analysis in forest fire detection </a:t>
          </a:r>
        </a:p>
      </dsp:txBody>
      <dsp:txXfrm>
        <a:off x="7611987" y="1501951"/>
        <a:ext cx="1798644" cy="448235"/>
      </dsp:txXfrm>
    </dsp:sp>
    <dsp:sp modelId="{7E850454-7869-42B1-A0B1-60C7C9507919}">
      <dsp:nvSpPr>
        <dsp:cNvPr id="0" name=""/>
        <dsp:cNvSpPr/>
      </dsp:nvSpPr>
      <dsp:spPr>
        <a:xfrm>
          <a:off x="7598042" y="2037382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Enterprise</a:t>
          </a:r>
        </a:p>
      </dsp:txBody>
      <dsp:txXfrm>
        <a:off x="7611987" y="2051327"/>
        <a:ext cx="1798644" cy="448235"/>
      </dsp:txXfrm>
    </dsp:sp>
    <dsp:sp modelId="{CE17B408-37AA-41B2-BC5D-E16390E34259}">
      <dsp:nvSpPr>
        <dsp:cNvPr id="0" name=""/>
        <dsp:cNvSpPr/>
      </dsp:nvSpPr>
      <dsp:spPr>
        <a:xfrm>
          <a:off x="7598042" y="2586759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</a:t>
          </a:r>
        </a:p>
      </dsp:txBody>
      <dsp:txXfrm>
        <a:off x="7611987" y="2600704"/>
        <a:ext cx="1798644" cy="448235"/>
      </dsp:txXfrm>
    </dsp:sp>
    <dsp:sp modelId="{171002A6-D0FD-4E9A-9BEA-C0DA2275E789}">
      <dsp:nvSpPr>
        <dsp:cNvPr id="0" name=""/>
        <dsp:cNvSpPr/>
      </dsp:nvSpPr>
      <dsp:spPr>
        <a:xfrm>
          <a:off x="7598042" y="3136135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</a:t>
          </a:r>
        </a:p>
      </dsp:txBody>
      <dsp:txXfrm>
        <a:off x="7611987" y="3150080"/>
        <a:ext cx="1798644" cy="448235"/>
      </dsp:txXfrm>
    </dsp:sp>
    <dsp:sp modelId="{7292EC45-DF95-4FE3-98E0-681FA20C2D39}">
      <dsp:nvSpPr>
        <dsp:cNvPr id="0" name=""/>
        <dsp:cNvSpPr/>
      </dsp:nvSpPr>
      <dsp:spPr>
        <a:xfrm>
          <a:off x="7598042" y="3685511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NO, Real-time detection &amp; Management Software only</a:t>
          </a:r>
        </a:p>
      </dsp:txBody>
      <dsp:txXfrm>
        <a:off x="7611987" y="3699456"/>
        <a:ext cx="1798644" cy="448235"/>
      </dsp:txXfrm>
    </dsp:sp>
    <dsp:sp modelId="{DB285E67-113D-4D66-98F1-6EC4AE006BEF}">
      <dsp:nvSpPr>
        <dsp:cNvPr id="0" name=""/>
        <dsp:cNvSpPr/>
      </dsp:nvSpPr>
      <dsp:spPr>
        <a:xfrm>
          <a:off x="7598042" y="4234887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Times New Roman"/>
              <a:cs typeface="Calibri"/>
            </a:rPr>
            <a:t>YES, Photovoltaic Solar Energy System</a:t>
          </a:r>
        </a:p>
      </dsp:txBody>
      <dsp:txXfrm>
        <a:off x="7611987" y="4248832"/>
        <a:ext cx="1798644" cy="448235"/>
      </dsp:txXfrm>
    </dsp:sp>
    <dsp:sp modelId="{E09D8B87-EE5A-4459-A32C-82B4D2188571}">
      <dsp:nvSpPr>
        <dsp:cNvPr id="0" name=""/>
        <dsp:cNvSpPr/>
      </dsp:nvSpPr>
      <dsp:spPr>
        <a:xfrm>
          <a:off x="9824131" y="0"/>
          <a:ext cx="2283168" cy="495921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/>
              <a:cs typeface="Calibri"/>
            </a:rPr>
            <a:t>Yaksha</a:t>
          </a:r>
        </a:p>
      </dsp:txBody>
      <dsp:txXfrm>
        <a:off x="9824131" y="0"/>
        <a:ext cx="2283168" cy="1487764"/>
      </dsp:txXfrm>
    </dsp:sp>
    <dsp:sp modelId="{B88F1FA0-81B6-408C-B789-24549C6B6850}">
      <dsp:nvSpPr>
        <dsp:cNvPr id="0" name=""/>
        <dsp:cNvSpPr/>
      </dsp:nvSpPr>
      <dsp:spPr>
        <a:xfrm>
          <a:off x="10052448" y="1488006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Deforestation Monitoring and Forest fire</a:t>
          </a:r>
          <a:r>
            <a:rPr lang="en-US" sz="1000" kern="1200">
              <a:latin typeface="Times New Roman"/>
              <a:cs typeface="Calibri"/>
            </a:rPr>
            <a:t> Prevention</a:t>
          </a:r>
          <a:endParaRPr lang="en-US" sz="1000" kern="1200">
            <a:latin typeface="Times New Roman"/>
            <a:cs typeface="Times New Roman"/>
          </a:endParaRPr>
        </a:p>
      </dsp:txBody>
      <dsp:txXfrm>
        <a:off x="10066393" y="1501951"/>
        <a:ext cx="1798644" cy="448235"/>
      </dsp:txXfrm>
    </dsp:sp>
    <dsp:sp modelId="{92CDB095-2A54-47A2-969C-5AF3C1DDA25B}">
      <dsp:nvSpPr>
        <dsp:cNvPr id="0" name=""/>
        <dsp:cNvSpPr/>
      </dsp:nvSpPr>
      <dsp:spPr>
        <a:xfrm>
          <a:off x="10052448" y="2037382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Government, NGOs, Ecological Research </a:t>
          </a:r>
          <a:r>
            <a:rPr lang="en-US" sz="1000" b="0" kern="1200" err="1">
              <a:latin typeface="Times New Roman"/>
              <a:cs typeface="Calibri"/>
            </a:rPr>
            <a:t>Centres</a:t>
          </a:r>
          <a:r>
            <a:rPr lang="en-US" sz="1000" b="0" kern="1200">
              <a:latin typeface="Times New Roman"/>
              <a:cs typeface="Calibri"/>
            </a:rPr>
            <a:t> &amp; Social Ventures.</a:t>
          </a:r>
        </a:p>
      </dsp:txBody>
      <dsp:txXfrm>
        <a:off x="10066393" y="2051327"/>
        <a:ext cx="1798644" cy="448235"/>
      </dsp:txXfrm>
    </dsp:sp>
    <dsp:sp modelId="{07F25D26-B44D-4DE2-AAC9-759FB42D3E29}">
      <dsp:nvSpPr>
        <dsp:cNvPr id="0" name=""/>
        <dsp:cNvSpPr/>
      </dsp:nvSpPr>
      <dsp:spPr>
        <a:xfrm>
          <a:off x="10052448" y="2586759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YES</a:t>
          </a:r>
        </a:p>
      </dsp:txBody>
      <dsp:txXfrm>
        <a:off x="10066393" y="2600704"/>
        <a:ext cx="1798644" cy="448235"/>
      </dsp:txXfrm>
    </dsp:sp>
    <dsp:sp modelId="{6D554E7B-6480-48C0-B143-4BA8536CDDD0}">
      <dsp:nvSpPr>
        <dsp:cNvPr id="0" name=""/>
        <dsp:cNvSpPr/>
      </dsp:nvSpPr>
      <dsp:spPr>
        <a:xfrm>
          <a:off x="10052448" y="3136135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YES</a:t>
          </a:r>
        </a:p>
      </dsp:txBody>
      <dsp:txXfrm>
        <a:off x="10066393" y="3150080"/>
        <a:ext cx="1798644" cy="448235"/>
      </dsp:txXfrm>
    </dsp:sp>
    <dsp:sp modelId="{5D92D471-7AB4-4F6F-A6AB-818D7345AEC5}">
      <dsp:nvSpPr>
        <dsp:cNvPr id="0" name=""/>
        <dsp:cNvSpPr/>
      </dsp:nvSpPr>
      <dsp:spPr>
        <a:xfrm>
          <a:off x="10052448" y="3685511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YES, Forest-Fire First Aid</a:t>
          </a:r>
        </a:p>
      </dsp:txBody>
      <dsp:txXfrm>
        <a:off x="10066393" y="3699456"/>
        <a:ext cx="1798644" cy="448235"/>
      </dsp:txXfrm>
    </dsp:sp>
    <dsp:sp modelId="{710EF8EA-0A35-4B05-BB6B-40516F4E53BB}">
      <dsp:nvSpPr>
        <dsp:cNvPr id="0" name=""/>
        <dsp:cNvSpPr/>
      </dsp:nvSpPr>
      <dsp:spPr>
        <a:xfrm>
          <a:off x="10052448" y="4234887"/>
          <a:ext cx="1826534" cy="4761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>
              <a:latin typeface="Times New Roman"/>
              <a:cs typeface="Calibri"/>
            </a:rPr>
            <a:t>YES, Solar Energy based IoT System.</a:t>
          </a:r>
        </a:p>
      </dsp:txBody>
      <dsp:txXfrm>
        <a:off x="10066393" y="4248832"/>
        <a:ext cx="1798644" cy="4482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n Canv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80830" y="1066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689643" y="1066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006387" y="1066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321263" y="1056067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9644069" y="1056067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80830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endParaRPr lang="en-GB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2703636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12449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endParaRPr lang="en-GB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7325635" y="2965800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9644069" y="2965563"/>
            <a:ext cx="2159170" cy="15300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endParaRPr lang="en-GB"/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0830" y="4876800"/>
            <a:ext cx="5613570" cy="14478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23200" y="4876800"/>
            <a:ext cx="5580041" cy="1447800"/>
          </a:xfrm>
          <a:prstGeom prst="rect">
            <a:avLst/>
          </a:prstGeom>
          <a:solidFill>
            <a:srgbClr val="FFFFFF"/>
          </a:solidFill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876800" y="381000"/>
            <a:ext cx="17272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 baseline="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6997170" y="381000"/>
            <a:ext cx="17272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9550400" y="381000"/>
            <a:ext cx="14224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11379200" y="381000"/>
            <a:ext cx="508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/>
          <a:lstStyle>
            <a:lvl1pPr marL="0" indent="0">
              <a:buNone/>
              <a:defRPr sz="9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318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654C8A5-5072-3F47-B32C-52AA12133B8D}"/>
              </a:ext>
            </a:extLst>
          </p:cNvPr>
          <p:cNvSpPr/>
          <p:nvPr userDrawn="1"/>
        </p:nvSpPr>
        <p:spPr>
          <a:xfrm>
            <a:off x="300893" y="762000"/>
            <a:ext cx="11578492" cy="56388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27" name="TextBox 6">
            <a:extLst>
              <a:ext uri="{FF2B5EF4-FFF2-40B4-BE49-F238E27FC236}">
                <a16:creationId xmlns:a16="http://schemas.microsoft.com/office/drawing/2014/main" id="{7E1DAD3A-892A-4442-9B8A-2C011B6AE58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4800" y="304800"/>
            <a:ext cx="25400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600" b="1">
                <a:latin typeface="Arial" charset="0"/>
                <a:cs typeface="Arial" charset="0"/>
              </a:rPr>
              <a:t>The Lean Canvas</a:t>
            </a:r>
          </a:p>
        </p:txBody>
      </p:sp>
      <p:sp>
        <p:nvSpPr>
          <p:cNvPr id="1028" name="TextBox 7">
            <a:extLst>
              <a:ext uri="{FF2B5EF4-FFF2-40B4-BE49-F238E27FC236}">
                <a16:creationId xmlns:a16="http://schemas.microsoft.com/office/drawing/2014/main" id="{96CB6F50-5D9D-814E-A88F-2FBB9A61140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751754" y="184151"/>
            <a:ext cx="172720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700" i="1">
                <a:latin typeface="Arial" charset="0"/>
                <a:cs typeface="Arial" charset="0"/>
              </a:rPr>
              <a:t>Designed for:</a:t>
            </a:r>
          </a:p>
        </p:txBody>
      </p:sp>
      <p:sp>
        <p:nvSpPr>
          <p:cNvPr id="1029" name="TextBox 8">
            <a:extLst>
              <a:ext uri="{FF2B5EF4-FFF2-40B4-BE49-F238E27FC236}">
                <a16:creationId xmlns:a16="http://schemas.microsoft.com/office/drawing/2014/main" id="{918CA82D-D83D-154B-8AD0-E5D14D9E05C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875585" y="180976"/>
            <a:ext cx="172720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700" i="1">
                <a:latin typeface="Arial" charset="0"/>
                <a:cs typeface="Arial" charset="0"/>
              </a:rPr>
              <a:t>Designed by:</a:t>
            </a:r>
          </a:p>
        </p:txBody>
      </p:sp>
      <p:sp>
        <p:nvSpPr>
          <p:cNvPr id="1030" name="TextBox 9">
            <a:extLst>
              <a:ext uri="{FF2B5EF4-FFF2-40B4-BE49-F238E27FC236}">
                <a16:creationId xmlns:a16="http://schemas.microsoft.com/office/drawing/2014/main" id="{FFC3F7E4-D09D-C14A-866B-5516D925014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433169" y="180975"/>
            <a:ext cx="149469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700" i="1">
                <a:latin typeface="Arial" charset="0"/>
                <a:cs typeface="Arial" charset="0"/>
              </a:rPr>
              <a:t>Date:</a:t>
            </a:r>
          </a:p>
        </p:txBody>
      </p:sp>
      <p:sp>
        <p:nvSpPr>
          <p:cNvPr id="1031" name="TextBox 10">
            <a:extLst>
              <a:ext uri="{FF2B5EF4-FFF2-40B4-BE49-F238E27FC236}">
                <a16:creationId xmlns:a16="http://schemas.microsoft.com/office/drawing/2014/main" id="{29A7338D-D0F2-004E-88DA-3D1B60789AF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52201" y="180976"/>
            <a:ext cx="763953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700" i="1">
                <a:latin typeface="Arial" charset="0"/>
                <a:cs typeface="Arial" charset="0"/>
              </a:rPr>
              <a:t>Version:</a:t>
            </a:r>
          </a:p>
        </p:txBody>
      </p:sp>
      <p:sp>
        <p:nvSpPr>
          <p:cNvPr id="1032" name="TextBox 11">
            <a:extLst>
              <a:ext uri="{FF2B5EF4-FFF2-40B4-BE49-F238E27FC236}">
                <a16:creationId xmlns:a16="http://schemas.microsoft.com/office/drawing/2014/main" id="{79683594-D3F2-6744-9686-F5943C09993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0893" y="78898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Problem</a:t>
            </a:r>
          </a:p>
        </p:txBody>
      </p:sp>
      <p:sp>
        <p:nvSpPr>
          <p:cNvPr id="1033" name="TextBox 12">
            <a:extLst>
              <a:ext uri="{FF2B5EF4-FFF2-40B4-BE49-F238E27FC236}">
                <a16:creationId xmlns:a16="http://schemas.microsoft.com/office/drawing/2014/main" id="{D75B6F22-75C4-6247-B572-32D973C1358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0893" y="264953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Existing Alternatives</a:t>
            </a:r>
          </a:p>
        </p:txBody>
      </p:sp>
      <p:sp>
        <p:nvSpPr>
          <p:cNvPr id="1034" name="TextBox 13">
            <a:extLst>
              <a:ext uri="{FF2B5EF4-FFF2-40B4-BE49-F238E27FC236}">
                <a16:creationId xmlns:a16="http://schemas.microsoft.com/office/drawing/2014/main" id="{67699BB6-89AE-8E43-943F-AB1A08CA36B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0893" y="4572001"/>
            <a:ext cx="21531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Cost Structure</a:t>
            </a:r>
          </a:p>
        </p:txBody>
      </p:sp>
      <p:sp>
        <p:nvSpPr>
          <p:cNvPr id="1035" name="TextBox 14">
            <a:extLst>
              <a:ext uri="{FF2B5EF4-FFF2-40B4-BE49-F238E27FC236}">
                <a16:creationId xmlns:a16="http://schemas.microsoft.com/office/drawing/2014/main" id="{AB83E497-53E8-444B-9801-1801BC76070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614247" y="788988"/>
            <a:ext cx="215509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Solution</a:t>
            </a:r>
          </a:p>
        </p:txBody>
      </p:sp>
      <p:sp>
        <p:nvSpPr>
          <p:cNvPr id="1036" name="TextBox 15">
            <a:extLst>
              <a:ext uri="{FF2B5EF4-FFF2-40B4-BE49-F238E27FC236}">
                <a16:creationId xmlns:a16="http://schemas.microsoft.com/office/drawing/2014/main" id="{B65079D4-C101-6B43-9A7D-1773A8D0043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614247" y="2649538"/>
            <a:ext cx="215509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Key Metrics</a:t>
            </a:r>
          </a:p>
        </p:txBody>
      </p:sp>
      <p:sp>
        <p:nvSpPr>
          <p:cNvPr id="1037" name="TextBox 16">
            <a:extLst>
              <a:ext uri="{FF2B5EF4-FFF2-40B4-BE49-F238E27FC236}">
                <a16:creationId xmlns:a16="http://schemas.microsoft.com/office/drawing/2014/main" id="{A4B6E054-1D43-0345-BC29-5ABEECB80C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54955" y="78898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Unique Value Prop.</a:t>
            </a:r>
          </a:p>
        </p:txBody>
      </p:sp>
      <p:sp>
        <p:nvSpPr>
          <p:cNvPr id="1038" name="TextBox 17">
            <a:extLst>
              <a:ext uri="{FF2B5EF4-FFF2-40B4-BE49-F238E27FC236}">
                <a16:creationId xmlns:a16="http://schemas.microsoft.com/office/drawing/2014/main" id="{DE8CE873-5D48-A644-B0D8-F51C06343B1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54955" y="264953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High-Level Concept</a:t>
            </a:r>
          </a:p>
        </p:txBody>
      </p:sp>
      <p:sp>
        <p:nvSpPr>
          <p:cNvPr id="1039" name="TextBox 18">
            <a:extLst>
              <a:ext uri="{FF2B5EF4-FFF2-40B4-BE49-F238E27FC236}">
                <a16:creationId xmlns:a16="http://schemas.microsoft.com/office/drawing/2014/main" id="{E1925A20-FAE1-6D41-99C1-5140D756AD3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285894" y="78263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Unfair Advantage</a:t>
            </a:r>
          </a:p>
        </p:txBody>
      </p:sp>
      <p:sp>
        <p:nvSpPr>
          <p:cNvPr id="1040" name="TextBox 19">
            <a:extLst>
              <a:ext uri="{FF2B5EF4-FFF2-40B4-BE49-F238E27FC236}">
                <a16:creationId xmlns:a16="http://schemas.microsoft.com/office/drawing/2014/main" id="{1FD6D120-ED11-0041-A038-436AF2F6ABA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285894" y="2643188"/>
            <a:ext cx="2153138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Channels</a:t>
            </a:r>
          </a:p>
        </p:txBody>
      </p:sp>
      <p:sp>
        <p:nvSpPr>
          <p:cNvPr id="1041" name="TextBox 20">
            <a:extLst>
              <a:ext uri="{FF2B5EF4-FFF2-40B4-BE49-F238E27FC236}">
                <a16:creationId xmlns:a16="http://schemas.microsoft.com/office/drawing/2014/main" id="{07344C18-996D-184F-AC35-E9F89058E3A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622694" y="78898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Customer Segments</a:t>
            </a:r>
          </a:p>
        </p:txBody>
      </p:sp>
      <p:sp>
        <p:nvSpPr>
          <p:cNvPr id="1042" name="TextBox 21">
            <a:extLst>
              <a:ext uri="{FF2B5EF4-FFF2-40B4-BE49-F238E27FC236}">
                <a16:creationId xmlns:a16="http://schemas.microsoft.com/office/drawing/2014/main" id="{2BD568C2-AAF9-E341-B41C-8B8138FF835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622694" y="2649538"/>
            <a:ext cx="2153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Early Adopters</a:t>
            </a:r>
          </a:p>
        </p:txBody>
      </p:sp>
      <p:sp>
        <p:nvSpPr>
          <p:cNvPr id="1043" name="TextBox 22">
            <a:extLst>
              <a:ext uri="{FF2B5EF4-FFF2-40B4-BE49-F238E27FC236}">
                <a16:creationId xmlns:a16="http://schemas.microsoft.com/office/drawing/2014/main" id="{C2597230-89AC-DA42-A0C4-F5F653EDCB2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21401" y="4572001"/>
            <a:ext cx="21531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1000" b="1">
                <a:latin typeface="Arial" charset="0"/>
                <a:cs typeface="Arial" charset="0"/>
              </a:rPr>
              <a:t>Revenue Streams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479B9E-7012-A040-95C5-2B22B993EB95}"/>
              </a:ext>
            </a:extLst>
          </p:cNvPr>
          <p:cNvSpPr/>
          <p:nvPr userDrawn="1"/>
        </p:nvSpPr>
        <p:spPr>
          <a:xfrm>
            <a:off x="300892" y="762000"/>
            <a:ext cx="2313354" cy="381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D31399-8938-DF42-8DF6-C13F17BDC343}"/>
              </a:ext>
            </a:extLst>
          </p:cNvPr>
          <p:cNvSpPr/>
          <p:nvPr userDrawn="1"/>
        </p:nvSpPr>
        <p:spPr>
          <a:xfrm>
            <a:off x="2614246" y="760414"/>
            <a:ext cx="2315308" cy="18827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5ACE248-D485-A945-AC83-1CB3AF491C6F}"/>
              </a:ext>
            </a:extLst>
          </p:cNvPr>
          <p:cNvSpPr/>
          <p:nvPr userDrawn="1"/>
        </p:nvSpPr>
        <p:spPr>
          <a:xfrm>
            <a:off x="2614246" y="2643188"/>
            <a:ext cx="2315308" cy="19288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F0ED89E-41E7-9A4F-8D1E-6F425A10D455}"/>
              </a:ext>
            </a:extLst>
          </p:cNvPr>
          <p:cNvSpPr/>
          <p:nvPr userDrawn="1"/>
        </p:nvSpPr>
        <p:spPr>
          <a:xfrm>
            <a:off x="4929554" y="762000"/>
            <a:ext cx="2313354" cy="381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D80510-7524-B140-A139-EE8D2E69C4B0}"/>
              </a:ext>
            </a:extLst>
          </p:cNvPr>
          <p:cNvSpPr/>
          <p:nvPr userDrawn="1"/>
        </p:nvSpPr>
        <p:spPr>
          <a:xfrm>
            <a:off x="7242908" y="762001"/>
            <a:ext cx="2313354" cy="188277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6EE6B64-2CA5-3C48-A3FD-AEF9E1402C9F}"/>
              </a:ext>
            </a:extLst>
          </p:cNvPr>
          <p:cNvSpPr/>
          <p:nvPr userDrawn="1"/>
        </p:nvSpPr>
        <p:spPr>
          <a:xfrm>
            <a:off x="7242908" y="2643188"/>
            <a:ext cx="2313354" cy="19288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D9D0F-6BA7-6F4E-92C3-34677955A711}"/>
              </a:ext>
            </a:extLst>
          </p:cNvPr>
          <p:cNvSpPr/>
          <p:nvPr userDrawn="1"/>
        </p:nvSpPr>
        <p:spPr>
          <a:xfrm>
            <a:off x="9564078" y="762000"/>
            <a:ext cx="2315307" cy="381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B4129EC-E1E1-1B4C-9296-D7612F0A3398}"/>
              </a:ext>
            </a:extLst>
          </p:cNvPr>
          <p:cNvSpPr/>
          <p:nvPr userDrawn="1"/>
        </p:nvSpPr>
        <p:spPr>
          <a:xfrm>
            <a:off x="300892" y="4579938"/>
            <a:ext cx="5800970" cy="18208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C4D8C79-DDD2-154F-A4FD-066D17E6B554}"/>
              </a:ext>
            </a:extLst>
          </p:cNvPr>
          <p:cNvSpPr/>
          <p:nvPr userDrawn="1"/>
        </p:nvSpPr>
        <p:spPr>
          <a:xfrm>
            <a:off x="6101862" y="4579938"/>
            <a:ext cx="5775569" cy="18208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1053" name="Picture 37" descr="channels.png">
            <a:extLst>
              <a:ext uri="{FF2B5EF4-FFF2-40B4-BE49-F238E27FC236}">
                <a16:creationId xmlns:a16="http://schemas.microsoft.com/office/drawing/2014/main" id="{D5556E87-DA81-4E42-98DF-300CAE9081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1" y="2625726"/>
            <a:ext cx="35560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4" name="Picture 38" descr="cost-structure.png">
            <a:extLst>
              <a:ext uri="{FF2B5EF4-FFF2-40B4-BE49-F238E27FC236}">
                <a16:creationId xmlns:a16="http://schemas.microsoft.com/office/drawing/2014/main" id="{7B916AC5-6868-DC41-B54C-4A4EBE1123E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109" y="457200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5" name="Picture 39" descr="customer-segments.png">
            <a:extLst>
              <a:ext uri="{FF2B5EF4-FFF2-40B4-BE49-F238E27FC236}">
                <a16:creationId xmlns:a16="http://schemas.microsoft.com/office/drawing/2014/main" id="{0A5C6B75-CCF3-1E48-960A-537DB67A225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0924" y="76200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6" name="Picture 40" descr="early-adopters.png">
            <a:extLst>
              <a:ext uri="{FF2B5EF4-FFF2-40B4-BE49-F238E27FC236}">
                <a16:creationId xmlns:a16="http://schemas.microsoft.com/office/drawing/2014/main" id="{51769DF0-6F64-FB49-8D19-630ED69DD4D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0924" y="2606675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7" name="Picture 41" descr="existing-alternatives.png">
            <a:extLst>
              <a:ext uri="{FF2B5EF4-FFF2-40B4-BE49-F238E27FC236}">
                <a16:creationId xmlns:a16="http://schemas.microsoft.com/office/drawing/2014/main" id="{6E87CFE8-D63C-0145-8BCF-FA23CCF581B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046" y="2625726"/>
            <a:ext cx="35364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8" name="Picture 42" descr="high-level-concept.png">
            <a:extLst>
              <a:ext uri="{FF2B5EF4-FFF2-40B4-BE49-F238E27FC236}">
                <a16:creationId xmlns:a16="http://schemas.microsoft.com/office/drawing/2014/main" id="{7D0620CA-4A86-E74A-97E3-ED16FD2AC0D7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155" y="2625726"/>
            <a:ext cx="35560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59" name="Picture 44" descr="key-metrics.png">
            <a:extLst>
              <a:ext uri="{FF2B5EF4-FFF2-40B4-BE49-F238E27FC236}">
                <a16:creationId xmlns:a16="http://schemas.microsoft.com/office/drawing/2014/main" id="{D72A1C75-8550-C94D-AF04-31AEB399722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1" y="2625726"/>
            <a:ext cx="35560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0" name="Picture 45" descr="problem.png">
            <a:extLst>
              <a:ext uri="{FF2B5EF4-FFF2-40B4-BE49-F238E27FC236}">
                <a16:creationId xmlns:a16="http://schemas.microsoft.com/office/drawing/2014/main" id="{181BA4D8-8C27-F142-A039-080DFC5CA60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046" y="762000"/>
            <a:ext cx="353647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1" name="Picture 46" descr="revenue-streams.png">
            <a:extLst>
              <a:ext uri="{FF2B5EF4-FFF2-40B4-BE49-F238E27FC236}">
                <a16:creationId xmlns:a16="http://schemas.microsoft.com/office/drawing/2014/main" id="{BAB8A89D-D876-FB4B-A3B5-272D50A0E66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0924" y="457200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2" name="Picture 47" descr="solution.png">
            <a:extLst>
              <a:ext uri="{FF2B5EF4-FFF2-40B4-BE49-F238E27FC236}">
                <a16:creationId xmlns:a16="http://schemas.microsoft.com/office/drawing/2014/main" id="{EE22B9BF-5389-5940-BF98-02375423D5EE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1" y="76835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3" name="Picture 48" descr="unfair-advantage.png">
            <a:extLst>
              <a:ext uri="{FF2B5EF4-FFF2-40B4-BE49-F238E27FC236}">
                <a16:creationId xmlns:a16="http://schemas.microsoft.com/office/drawing/2014/main" id="{89ACFBA6-DDF5-6641-8C9F-A993A8DFD8D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1" y="76200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64" name="Picture 49" descr="unique-value-proposition.png">
            <a:extLst>
              <a:ext uri="{FF2B5EF4-FFF2-40B4-BE49-F238E27FC236}">
                <a16:creationId xmlns:a16="http://schemas.microsoft.com/office/drawing/2014/main" id="{E1F52CCD-0145-B64D-A9CA-13F94F092777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155" y="762000"/>
            <a:ext cx="3556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microsoft.com/office/2018/10/relationships/comments" Target="../comments/modernComment_10B_F2E7E2CC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8/10/relationships/comments" Target="../comments/modernComment_114_47FAA05D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microsoft.com/office/2018/10/relationships/comments" Target="../comments/modernComment_119_78E5FAB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hyperlink" Target="https://it.wikipedia.org/wiki/TensorFlow" TargetMode="External"/><Relationship Id="rId12" Type="http://schemas.openxmlformats.org/officeDocument/2006/relationships/image" Target="../media/image4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11" Type="http://schemas.openxmlformats.org/officeDocument/2006/relationships/hyperlink" Target="http://mariademolina.blogspot.com/2016/09/python.html" TargetMode="External"/><Relationship Id="rId5" Type="http://schemas.openxmlformats.org/officeDocument/2006/relationships/image" Target="../media/image37.jpeg"/><Relationship Id="rId10" Type="http://schemas.openxmlformats.org/officeDocument/2006/relationships/image" Target="../media/image40.jpeg"/><Relationship Id="rId4" Type="http://schemas.openxmlformats.org/officeDocument/2006/relationships/hyperlink" Target="https://www.marcosbox.org/2019/04/visual-studio-code-snap.html" TargetMode="External"/><Relationship Id="rId9" Type="http://schemas.openxmlformats.org/officeDocument/2006/relationships/hyperlink" Target="https://commons.wikimedia.org/wiki/File:OpenCV_Logo_with_text_svg_version.sv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am-Yaksha/Yaksha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4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microsoft.com/office/2018/10/relationships/comments" Target="../comments/modernComment_101_516460CC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microsoft.com/office/2018/10/relationships/comments" Target="../comments/modernComment_102_E851FA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tchcut.deviantart.com/art/Forest-Fire-I-38645889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microsoft.com/office/2018/10/relationships/comments" Target="../comments/modernComment_110_6F5AEE7B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microsoft.com/office/2018/10/relationships/comments" Target="../comments/modernComment_118_7C55B6A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8/10/relationships/comments" Target="../comments/modernComment_113_11859DCC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modelgeneration.com/canvas" TargetMode="External"/><Relationship Id="rId2" Type="http://schemas.microsoft.com/office/2018/10/relationships/comments" Target="../comments/modernComment_111_47ED34A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neoschronos.com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" name="Picture 6" descr="A picture containing nature, green, leaf&#10;&#10;Description automatically generated">
            <a:extLst>
              <a:ext uri="{FF2B5EF4-FFF2-40B4-BE49-F238E27FC236}">
                <a16:creationId xmlns:a16="http://schemas.microsoft.com/office/drawing/2014/main" id="{3155E221-A8C5-4ECF-B306-BDF8E066B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39"/>
            <a:ext cx="12191999" cy="686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8147" y="2888955"/>
            <a:ext cx="7287571" cy="2316410"/>
          </a:xfrm>
        </p:spPr>
        <p:txBody>
          <a:bodyPr>
            <a:normAutofit/>
          </a:bodyPr>
          <a:lstStyle/>
          <a:p>
            <a:pPr algn="l"/>
            <a:r>
              <a:rPr lang="en-US" sz="7200" b="1">
                <a:solidFill>
                  <a:schemeClr val="bg1"/>
                </a:solidFill>
                <a:latin typeface="Times New Roman"/>
                <a:cs typeface="Calibri Light"/>
              </a:rPr>
              <a:t>  Yaksha</a:t>
            </a:r>
            <a:br>
              <a:rPr lang="en-US" sz="7200" b="1">
                <a:latin typeface="Times New Roman"/>
                <a:cs typeface="Calibri Light"/>
              </a:rPr>
            </a:br>
            <a:r>
              <a:rPr lang="en-US" sz="3800">
                <a:solidFill>
                  <a:schemeClr val="bg1"/>
                </a:solidFill>
                <a:latin typeface="Times New Roman"/>
                <a:cs typeface="Calibri Light"/>
              </a:rPr>
              <a:t>    </a:t>
            </a:r>
            <a:r>
              <a:rPr lang="en-US" sz="2400" b="1">
                <a:solidFill>
                  <a:schemeClr val="bg1"/>
                </a:solidFill>
                <a:latin typeface="Times New Roman"/>
                <a:cs typeface="Calibri Light"/>
              </a:rPr>
              <a:t>Re-uniting Nature's spirit with love</a:t>
            </a:r>
            <a:endParaRPr lang="en-US" sz="2400" b="1" err="1">
              <a:solidFill>
                <a:schemeClr val="bg1"/>
              </a:solidFill>
              <a:latin typeface="Times New Roman"/>
              <a:cs typeface="Calibri Light"/>
            </a:endParaRP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94710CDC-1CF9-466E-A5F7-E59725747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399" y="619274"/>
            <a:ext cx="718035" cy="71803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A229B448-3192-4233-B2C9-F97312F0A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399" y="619274"/>
            <a:ext cx="718035" cy="71803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6" name="Graphic 4">
            <a:extLst>
              <a:ext uri="{FF2B5EF4-FFF2-40B4-BE49-F238E27FC236}">
                <a16:creationId xmlns:a16="http://schemas.microsoft.com/office/drawing/2014/main" id="{2B740E94-FA98-412C-AD0C-D4711A4C5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4218" y="3808056"/>
            <a:ext cx="1989013" cy="1989020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BBC84E8-4938-403A-9EB8-4BC0E9B46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28">
              <a:extLst>
                <a:ext uri="{FF2B5EF4-FFF2-40B4-BE49-F238E27FC236}">
                  <a16:creationId xmlns:a16="http://schemas.microsoft.com/office/drawing/2014/main" id="{54A3B3CE-D6D2-40D7-895E-316EB39B2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BD5A600-3580-40FC-A457-295F0CFC0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30">
              <a:extLst>
                <a:ext uri="{FF2B5EF4-FFF2-40B4-BE49-F238E27FC236}">
                  <a16:creationId xmlns:a16="http://schemas.microsoft.com/office/drawing/2014/main" id="{F19F4336-B909-415A-BCE3-6A0F76B7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FE00877-3256-458E-9B3A-3F869A4F3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32">
              <a:extLst>
                <a:ext uri="{FF2B5EF4-FFF2-40B4-BE49-F238E27FC236}">
                  <a16:creationId xmlns:a16="http://schemas.microsoft.com/office/drawing/2014/main" id="{CE2185C5-76B7-4CC1-A745-1D3034DD0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FDBC434-547F-4CC8-BA46-3D923A3B6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34">
              <a:extLst>
                <a:ext uri="{FF2B5EF4-FFF2-40B4-BE49-F238E27FC236}">
                  <a16:creationId xmlns:a16="http://schemas.microsoft.com/office/drawing/2014/main" id="{0EDBE966-781E-4FD5-879A-DC30A9D3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D88EF18-F6A8-454C-A981-4F6B9C171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42458A4-3F05-4AB4-AF90-E6B480516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331905E-1BB6-430D-93F3-A8738005DA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9F6DD0-41A8-40E5-B43D-216E10FCA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72703C6-192A-4E20-A68A-51B852086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BD0D36A-8DA6-4E23-BA33-636C46D8B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B0CB789-7F42-4F5E-A1BD-5448A912F2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3931530-8302-40C2-86F2-AB7C218B7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66B73B7-1CC2-4BBD-83EA-A44D8EA13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0D7D614-EF2E-4292-A9D8-1EFC792AE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BC494E4-7170-4DA3-B449-1808D65EFD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7AB0BA6-5C21-4E55-816A-9E176CE9E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7438FB5-A6AC-4458-ADB3-4E33DB293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22EA6E6-E697-4F48-83FE-F9343B45E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3C57DCA-1B60-4DA8-98C7-8CB53E55E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3E3D933-D3E4-4F08-A664-7B06D6DB9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B9418AA-9F86-4842-B4CC-49EBA6BB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E8B300-9471-4490-80AB-F7B2E7C42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21A337-7CED-4EBE-B210-FBF29DB8C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E577481-070B-4CAE-AD34-992EB8094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2491116-8AD8-46B4-8C53-22DCF9FF6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3C0708D-E145-4B9A-939A-2FA2F1C49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BD4D3D9-05D7-49A5-84A1-17A1CF442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EC6EE98-9209-449E-A0F1-B2A6260E3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EE949D3-44D1-440A-ACBB-91F40C926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07ED523-344D-4E06-B565-859C9D50F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E03B495-0A53-429C-AEC5-311E04B68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04398FF-9AF7-43CF-810A-4BC23CA84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8F1F240-FF39-464C-8197-9D5DFABBC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1E723E5-864D-4EBB-89EA-0E4AF3216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BCB0F17-77D7-41C6-BC1C-A6AD4D331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258D1D-6940-4340-9738-BC048CCCA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3124E64-1A58-4DF4-AC72-0ACBDA038A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CE7AB58-01AB-4656-81CF-A6A8392E0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66CA2ED-DE92-4ABA-B2D1-0232E7F1DB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0FC840A-9B3F-46DA-BC3A-596AC1BD4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C380F78-C816-4655-97AC-D8A4BA286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D8E1BB-7FEA-4658-8C87-ABBEAAA67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CA42073-90E7-490D-AAFA-99603A903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83CFF6E-1F8A-4146-9C0B-B45589240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530D7DB-2632-43D3-A3C2-53BE24929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D217308-2829-434D-8543-E9892A02C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7FB765B-E219-467A-88AF-85C4A2A8F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4046EEC-8D4A-49EB-A1C1-681A726F0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D18033A-F942-4871-BE81-EE9A3F205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8A8B29B-51AE-4A99-9228-650217218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499EA92-CAAC-42B7-B443-CB2FCBEB4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591ED4-E244-4FCB-B4ED-B2FD4ACB2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B72FE3F-3655-4893-80BF-285CD0739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6ADF6AF-1741-4C8D-96A4-33F7903E6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8D2F5E2-A1E6-468B-A628-2D36E2C14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D975E45-086F-458B-AB7C-A0EFFE80B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276D1C8-4E1D-48B6-8881-6CDC8D000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5B5BC7C-2D39-4010-8E32-DF9DF201D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A0686BE-D0C9-4636-9C17-FEE8FEC5E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FE484B-8CFA-4824-8621-1FE446A3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5B79443C-AF12-4943-ACD4-171FB422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38348E3-4F3D-4FA7-B029-C6B894FFA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CA5CAC1-5213-4DCA-8371-75A55BC31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05D5A1A-3E18-4266-8526-F8B57411D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887493C-21D0-4ED2-8685-92B45D3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126D9D7-38B7-4EEA-85C2-4E98990B6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F21A9FB-8834-48F8-8D50-EF12901C5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F66BB07-AC73-40E1-9E4B-89DB40D27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4FD23C3-292A-41CC-A381-D78BD15F0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2ADCD5F-D271-4096-9F29-F41829A7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11C0FE5-30EE-45E9-A8FB-C595B6533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3E45E5-D957-4A44-862C-F015D19B1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04638AF-9BD8-47CD-A905-0DE2CDBEF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2741B7D-D80B-45D2-AA14-2FAF9049D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627F620-C05F-4AD5-A7FE-7B3CB9152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D8B6BB9-6F21-4660-8A7A-C716C7C53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6989573-9BC0-4622-B9E3-B32B8257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69A9AC5-1B70-4AE9-B02E-7DF8FB84F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87449A6-72D9-4C14-9652-839AB1F39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C106DF8-941B-443E-8D35-14580031E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D94FA74D-875A-4D64-8516-D6472DF8E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8481730-7181-4C8C-B9C6-A115B266A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8C392FA-C134-4BFF-9F8C-51A4E7C0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E26F0F7-97F7-452D-A36A-AAC7B2A48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69B4080-EFEF-469E-A2CF-F09BF46E1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0594B20-967B-49FE-B5AA-055B9B4D08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34CF273-6651-4A1F-A61D-3C4C38540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65D617A-DD6E-45D0-A857-1FA67A859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D89D47D-A693-44DC-AC42-A1160FC0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BA31854-BF75-4B5B-A53E-83969582A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CCE3318-9293-4DC5-874D-BA3D9740A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8943C9A-6524-4391-BA91-577E93876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A5BCF91-A6C2-4D77-A46D-2CDDB2B9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B0F6AB4-0997-4592-9B07-B68CE187B4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1E9376A0-F2E0-40BF-A7AF-7281D03DB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70BEE1-4670-4B82-9F9A-FB429F39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68BDF49E-A29D-43A3-ADC2-292F13A64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23640357-1323-426E-A930-AAAAEA4DB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6455028-161D-4127-84C7-6CD1A59FE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55F12-4E33-4861-BC5C-AFAAF7FB2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DD6BCB5-D63E-4BBF-B515-70C0C83ED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8278678-2A88-439F-9B8A-4E3E9393F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964112BE-9D58-4AD2-A692-79F942710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A9CF0441-58DE-4E28-8E5C-126D211F2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3BAF3616-0977-4425-8BD9-B93402312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72139E9-93A3-4FDC-ABCD-72F0921B0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E1ABCDC-D281-4CD9-BA2E-DE7583235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6A120167-EDEF-476B-9620-EFAB20A896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E38E078-6B4E-4E7E-A2E1-2CDCA24C1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874C169-1379-4BB9-B9D5-B5C5C192F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BB2BAFF-571B-4F2D-AFCF-50B0527D8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8C1BC9C-490F-425D-9A82-1F4C4C57C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5635565-E926-497B-829C-C9A0816D3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E4C3011-7CDA-40C2-A63F-BBDB516A9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7C32FB7-1501-4F32-8ED5-6EEC59A0B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47CC0E0-9DAE-41FA-BF39-E79CA918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1F043F8-C1BF-4524-ADA5-A0E4626A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270DE89-1451-45FA-AAD7-075903153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E42FDF2-4845-4CB0-AA21-8D8696670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09337A-A85F-41A9-9C68-78D92FE3E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8DCBFAA-2E4E-43F2-AA2B-7EA9AABFA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ACCD4818-6768-4959-80E4-01320FBF8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25C745A-3D68-4FDD-8AC0-21087903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391178-5CDC-4778-954B-18736CDD4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E8FF74A-6757-4C53-A6D1-36F53A32B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CC4532A-EE58-4836-BB09-3194649C6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4127B9E-133A-4FD1-8B79-637A075AD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28D38FE-90F1-494D-8F0E-D89754E0F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1F56C68-072F-4641-BD31-AE2004B3A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4AF48276-EC6D-4EDF-889C-0563E3CB9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EE0A97C-ACEF-4CFB-9FE8-274FDE2AF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8458C7-22DF-4601-8120-1051240443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BECAF46-FC46-41BB-92D3-CFA21AA1A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09FE3E6-49D5-4C5C-8C2E-E31E5F517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D557A84F-10E2-4C72-A184-33B59DFE4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E0B479C-AA44-4EF3-9A6A-03559B517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F71F7D4-D7FF-49FE-B9D1-97BA696D0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A6BABC6-A1FA-484B-BAB8-1EC8EE2CF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D20E132-D22A-4DAE-BEE1-EB3492FC0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A704EA7-289B-4288-998E-305267B5A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9EAC234A-BE8D-43E4-BFE0-4C187A480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0BB83A3-F7A7-4017-AACE-5F8CCF94E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913F101A-DB2B-4CC2-99D3-97A22E384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3C6D55D4-D22B-4295-ACDE-0DBAE2E46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88C1128-2B70-419A-9034-DE6C9C02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BC10DB9-73CF-48BB-81A2-73F4678CA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88125E58-430D-4811-BF81-370A029CA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CD306F6-A0CA-4FD8-AF06-51B861443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0BEE954A-C095-4EA0-A660-158883C55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B013A2A3-ADD2-412F-AAE5-7CD270769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096985A-C23C-411E-99A9-9A7CD103F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09363059-F563-492E-8262-45E3D2FBD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BF16AB-D65B-4E1C-B173-81C328FFD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0B43630-5342-45D2-9B5C-CB51E55F5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FD905CCB-CED8-4D6A-B990-655BE1A90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72304FB-F275-4403-A6C6-A700AEB91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F715F42-4E51-429B-A679-D796E245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1D0433E-3F3B-4F4D-AD93-240E922B3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D0C5440-E57C-453A-BA9E-04D690676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B7E2CF9-B31E-4124-BBF7-2C6D4AC0A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F0938E3-CCFE-4C6B-A2E2-BD4242ACE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EDDB9A1-5385-42C9-A6A2-C7BEE985E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0BD6B00B-9F3C-4EAA-9AA6-9CEDAF74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53445DE-2B52-40A9-80AB-67044FD59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CFA1A11A-4D6A-42C7-974F-ABA154193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651A0EF-A60A-915A-47C8-838C0FD10704}"/>
              </a:ext>
            </a:extLst>
          </p:cNvPr>
          <p:cNvGrpSpPr/>
          <p:nvPr/>
        </p:nvGrpSpPr>
        <p:grpSpPr>
          <a:xfrm>
            <a:off x="3844090" y="3493168"/>
            <a:ext cx="992605" cy="972552"/>
            <a:chOff x="4485774" y="2540668"/>
            <a:chExt cx="1864894" cy="186489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684F850-F10C-26BD-47E0-0720E3C9F87B}"/>
                </a:ext>
              </a:extLst>
            </p:cNvPr>
            <p:cNvSpPr/>
            <p:nvPr/>
          </p:nvSpPr>
          <p:spPr>
            <a:xfrm>
              <a:off x="4485774" y="2540668"/>
              <a:ext cx="1864894" cy="18648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Icon&#10;&#10;Description automatically generated">
              <a:extLst>
                <a:ext uri="{FF2B5EF4-FFF2-40B4-BE49-F238E27FC236}">
                  <a16:creationId xmlns:a16="http://schemas.microsoft.com/office/drawing/2014/main" id="{EA4387D5-C1CE-DEAD-B07E-A97124D15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5207" y="2717380"/>
              <a:ext cx="1486873" cy="1494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6E1BC7C-DB8A-4DB3-BA1B-E562F848B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57" y="598046"/>
            <a:ext cx="7920357" cy="593750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7FAB72C-40BB-42BD-BBA5-A0EB3BCB1DF1}"/>
              </a:ext>
            </a:extLst>
          </p:cNvPr>
          <p:cNvSpPr txBox="1"/>
          <p:nvPr/>
        </p:nvSpPr>
        <p:spPr>
          <a:xfrm>
            <a:off x="8954053" y="3045791"/>
            <a:ext cx="351624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Yaksha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7D907-305E-4686-9A94-A9225A37B18A}"/>
              </a:ext>
            </a:extLst>
          </p:cNvPr>
          <p:cNvSpPr txBox="1"/>
          <p:nvPr/>
        </p:nvSpPr>
        <p:spPr>
          <a:xfrm>
            <a:off x="9361970" y="3652492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Prototype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2CF13C-8A0C-5129-5D99-9E77BF0C2A91}"/>
              </a:ext>
            </a:extLst>
          </p:cNvPr>
          <p:cNvSpPr txBox="1"/>
          <p:nvPr/>
        </p:nvSpPr>
        <p:spPr>
          <a:xfrm>
            <a:off x="9347859" y="4301603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(Concept)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8314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3364BE1-2E45-4A93-84EF-835FF93767AE}"/>
              </a:ext>
            </a:extLst>
          </p:cNvPr>
          <p:cNvSpPr txBox="1"/>
          <p:nvPr/>
        </p:nvSpPr>
        <p:spPr>
          <a:xfrm>
            <a:off x="8687992" y="4020814"/>
            <a:ext cx="3516243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Architecture</a:t>
            </a: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Calibri"/>
              </a:rPr>
              <a:t>Diagram</a:t>
            </a: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Calibri"/>
              </a:rPr>
              <a:t>for</a:t>
            </a: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Calibri"/>
              </a:rPr>
              <a:t>Agni Shamak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A4013A4-7402-4EE5-A660-19790F3BDE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71" t="24440" r="19066" b="6915"/>
          <a:stretch/>
        </p:blipFill>
        <p:spPr>
          <a:xfrm>
            <a:off x="0" y="616569"/>
            <a:ext cx="8928107" cy="590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0738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66E1BC7C-DB8A-4DB3-BA1B-E562F848B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21" y="5379"/>
            <a:ext cx="7089627" cy="689706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7FAB72C-40BB-42BD-BBA5-A0EB3BCB1DF1}"/>
              </a:ext>
            </a:extLst>
          </p:cNvPr>
          <p:cNvSpPr txBox="1"/>
          <p:nvPr/>
        </p:nvSpPr>
        <p:spPr>
          <a:xfrm>
            <a:off x="8954053" y="3045791"/>
            <a:ext cx="351624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Yaksha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7D907-305E-4686-9A94-A9225A37B18A}"/>
              </a:ext>
            </a:extLst>
          </p:cNvPr>
          <p:cNvSpPr txBox="1"/>
          <p:nvPr/>
        </p:nvSpPr>
        <p:spPr>
          <a:xfrm>
            <a:off x="9361970" y="3652492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Prototype</a:t>
            </a:r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620A65AC-00EC-2600-FBEE-362F10351245}"/>
              </a:ext>
            </a:extLst>
          </p:cNvPr>
          <p:cNvSpPr txBox="1"/>
          <p:nvPr/>
        </p:nvSpPr>
        <p:spPr>
          <a:xfrm>
            <a:off x="9361970" y="3652492"/>
            <a:ext cx="2743200" cy="7078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Prototype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2139B61E-F991-D4F1-FF13-6F3DA9EA3FB6}"/>
              </a:ext>
            </a:extLst>
          </p:cNvPr>
          <p:cNvSpPr txBox="1"/>
          <p:nvPr/>
        </p:nvSpPr>
        <p:spPr>
          <a:xfrm>
            <a:off x="9361970" y="4202825"/>
            <a:ext cx="2743200" cy="7078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(Current)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3784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7FAB72C-40BB-42BD-BBA5-A0EB3BCB1DF1}"/>
              </a:ext>
            </a:extLst>
          </p:cNvPr>
          <p:cNvSpPr txBox="1"/>
          <p:nvPr/>
        </p:nvSpPr>
        <p:spPr>
          <a:xfrm>
            <a:off x="8843618" y="3200400"/>
            <a:ext cx="351624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Block</a:t>
            </a:r>
            <a:endParaRPr lang="en-US">
              <a:solidFill>
                <a:schemeClr val="bg1"/>
              </a:solidFill>
            </a:endParaRP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Diagram</a:t>
            </a:r>
            <a:endParaRPr lang="en-US">
              <a:solidFill>
                <a:schemeClr val="bg1"/>
              </a:solidFill>
            </a:endParaRP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Of</a:t>
            </a: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Current</a:t>
            </a:r>
            <a:b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</a:br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Prototype</a:t>
            </a:r>
          </a:p>
        </p:txBody>
      </p:sp>
      <p:pic>
        <p:nvPicPr>
          <p:cNvPr id="2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7A62834D-08FA-0B8A-A9EF-53ABCA2562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7" t="84899" r="819" b="-989"/>
          <a:stretch/>
        </p:blipFill>
        <p:spPr>
          <a:xfrm>
            <a:off x="216205" y="2067351"/>
            <a:ext cx="8870219" cy="23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10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76371D7-6733-4D74-8B73-248817D8A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EAD50-9C14-1095-9403-68B7F03E0DCB}"/>
              </a:ext>
            </a:extLst>
          </p:cNvPr>
          <p:cNvSpPr txBox="1"/>
          <p:nvPr/>
        </p:nvSpPr>
        <p:spPr>
          <a:xfrm>
            <a:off x="640080" y="643467"/>
            <a:ext cx="3583608" cy="35581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latin typeface="+mj-lt"/>
                <a:ea typeface="+mj-ea"/>
                <a:cs typeface="+mj-cs"/>
              </a:rPr>
              <a:t>Project </a:t>
            </a:r>
            <a:r>
              <a:rPr lang="en-US" sz="5400">
                <a:latin typeface="+mj-lt"/>
                <a:ea typeface="+mj-ea"/>
                <a:cs typeface="+mj-cs"/>
              </a:rPr>
              <a:t>Screenshots</a:t>
            </a:r>
            <a:endParaRPr lang="en-US" sz="5400" kern="1200">
              <a:latin typeface="+mj-lt"/>
              <a:ea typeface="+mj-ea"/>
              <a:cs typeface="+mj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2D9F183-4D42-EDEA-DC85-C3D70CE2B3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7" r="12624" b="3"/>
          <a:stretch/>
        </p:blipFill>
        <p:spPr>
          <a:xfrm>
            <a:off x="4688778" y="-6"/>
            <a:ext cx="3259105" cy="3094406"/>
          </a:xfrm>
          <a:custGeom>
            <a:avLst/>
            <a:gdLst/>
            <a:ahLst/>
            <a:cxnLst/>
            <a:rect l="l" t="t" r="r" b="b"/>
            <a:pathLst>
              <a:path w="3259105" h="3094406">
                <a:moveTo>
                  <a:pt x="11386" y="0"/>
                </a:moveTo>
                <a:lnTo>
                  <a:pt x="3241316" y="0"/>
                </a:lnTo>
                <a:lnTo>
                  <a:pt x="3237494" y="140685"/>
                </a:lnTo>
                <a:cubicBezTo>
                  <a:pt x="3238096" y="312748"/>
                  <a:pt x="3251393" y="484543"/>
                  <a:pt x="3249125" y="655694"/>
                </a:cubicBezTo>
                <a:cubicBezTo>
                  <a:pt x="3247916" y="750937"/>
                  <a:pt x="3225234" y="845926"/>
                  <a:pt x="3229467" y="941423"/>
                </a:cubicBezTo>
                <a:cubicBezTo>
                  <a:pt x="3241867" y="1230835"/>
                  <a:pt x="3237785" y="1520374"/>
                  <a:pt x="3253965" y="1809659"/>
                </a:cubicBezTo>
                <a:cubicBezTo>
                  <a:pt x="3264430" y="1950656"/>
                  <a:pt x="3258909" y="2092163"/>
                  <a:pt x="3237482" y="2232284"/>
                </a:cubicBezTo>
                <a:cubicBezTo>
                  <a:pt x="3219637" y="2337305"/>
                  <a:pt x="3230677" y="2443216"/>
                  <a:pt x="3238238" y="2548745"/>
                </a:cubicBezTo>
                <a:cubicBezTo>
                  <a:pt x="3247462" y="2676497"/>
                  <a:pt x="3252453" y="2804124"/>
                  <a:pt x="3237330" y="2932130"/>
                </a:cubicBezTo>
                <a:cubicBezTo>
                  <a:pt x="3234609" y="2954893"/>
                  <a:pt x="3233201" y="2977688"/>
                  <a:pt x="3232714" y="3000503"/>
                </a:cubicBezTo>
                <a:lnTo>
                  <a:pt x="3233615" y="3068153"/>
                </a:lnTo>
                <a:lnTo>
                  <a:pt x="3188413" y="3064932"/>
                </a:lnTo>
                <a:cubicBezTo>
                  <a:pt x="3039240" y="3057221"/>
                  <a:pt x="2889775" y="3057530"/>
                  <a:pt x="2740627" y="3065836"/>
                </a:cubicBezTo>
                <a:cubicBezTo>
                  <a:pt x="2641415" y="3072036"/>
                  <a:pt x="2543982" y="3095285"/>
                  <a:pt x="2443754" y="3094381"/>
                </a:cubicBezTo>
                <a:cubicBezTo>
                  <a:pt x="2190453" y="3091669"/>
                  <a:pt x="1936390" y="3075782"/>
                  <a:pt x="1682327" y="3078752"/>
                </a:cubicBezTo>
                <a:cubicBezTo>
                  <a:pt x="1674197" y="3078882"/>
                  <a:pt x="1666067" y="3076944"/>
                  <a:pt x="1657937" y="3076944"/>
                </a:cubicBezTo>
                <a:cubicBezTo>
                  <a:pt x="1524046" y="3071390"/>
                  <a:pt x="1390155" y="3066482"/>
                  <a:pt x="1256136" y="3078623"/>
                </a:cubicBezTo>
                <a:cubicBezTo>
                  <a:pt x="1168104" y="3086502"/>
                  <a:pt x="1080452" y="3095932"/>
                  <a:pt x="991530" y="3090248"/>
                </a:cubicBezTo>
                <a:cubicBezTo>
                  <a:pt x="867801" y="3082369"/>
                  <a:pt x="744072" y="3076686"/>
                  <a:pt x="620090" y="3080948"/>
                </a:cubicBezTo>
                <a:cubicBezTo>
                  <a:pt x="570293" y="3082369"/>
                  <a:pt x="520497" y="3080948"/>
                  <a:pt x="470828" y="3080948"/>
                </a:cubicBezTo>
                <a:lnTo>
                  <a:pt x="469939" y="3081207"/>
                </a:lnTo>
                <a:cubicBezTo>
                  <a:pt x="437418" y="3081207"/>
                  <a:pt x="404898" y="3081982"/>
                  <a:pt x="372378" y="3081207"/>
                </a:cubicBezTo>
                <a:cubicBezTo>
                  <a:pt x="311022" y="3079786"/>
                  <a:pt x="249634" y="3076944"/>
                  <a:pt x="188230" y="3075879"/>
                </a:cubicBezTo>
                <a:lnTo>
                  <a:pt x="19434" y="3080760"/>
                </a:lnTo>
                <a:lnTo>
                  <a:pt x="23335" y="2940210"/>
                </a:lnTo>
                <a:cubicBezTo>
                  <a:pt x="23652" y="2892334"/>
                  <a:pt x="22808" y="2844419"/>
                  <a:pt x="20355" y="2796447"/>
                </a:cubicBezTo>
                <a:cubicBezTo>
                  <a:pt x="13984" y="2674257"/>
                  <a:pt x="1879" y="2552193"/>
                  <a:pt x="9780" y="2429876"/>
                </a:cubicBezTo>
                <a:cubicBezTo>
                  <a:pt x="16112" y="2301583"/>
                  <a:pt x="14277" y="2173022"/>
                  <a:pt x="4301" y="2044958"/>
                </a:cubicBezTo>
                <a:cubicBezTo>
                  <a:pt x="-1433" y="1980958"/>
                  <a:pt x="-1433" y="1916563"/>
                  <a:pt x="4301" y="1852563"/>
                </a:cubicBezTo>
                <a:cubicBezTo>
                  <a:pt x="20584" y="1696404"/>
                  <a:pt x="24839" y="1539213"/>
                  <a:pt x="17042" y="1382404"/>
                </a:cubicBezTo>
                <a:cubicBezTo>
                  <a:pt x="12582" y="1264291"/>
                  <a:pt x="4810" y="1146306"/>
                  <a:pt x="10288" y="1027939"/>
                </a:cubicBezTo>
                <a:cubicBezTo>
                  <a:pt x="16786" y="889439"/>
                  <a:pt x="21756" y="750813"/>
                  <a:pt x="15386" y="612313"/>
                </a:cubicBezTo>
                <a:cubicBezTo>
                  <a:pt x="8683" y="463705"/>
                  <a:pt x="9868" y="314846"/>
                  <a:pt x="18952" y="166364"/>
                </a:cubicBezTo>
                <a:close/>
              </a:path>
            </a:pathLst>
          </a:custGeom>
        </p:spPr>
      </p:pic>
      <p:pic>
        <p:nvPicPr>
          <p:cNvPr id="2" name="Picture 2" descr="A picture containing dirty&#10;&#10;Description automatically generated">
            <a:extLst>
              <a:ext uri="{FF2B5EF4-FFF2-40B4-BE49-F238E27FC236}">
                <a16:creationId xmlns:a16="http://schemas.microsoft.com/office/drawing/2014/main" id="{E15B8996-4A33-9326-F4A3-BA86138B4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081" b="3"/>
          <a:stretch/>
        </p:blipFill>
        <p:spPr>
          <a:xfrm>
            <a:off x="4683193" y="3258423"/>
            <a:ext cx="3259855" cy="3599585"/>
          </a:xfrm>
          <a:custGeom>
            <a:avLst/>
            <a:gdLst/>
            <a:ahLst/>
            <a:cxnLst/>
            <a:rect l="l" t="t" r="r" b="b"/>
            <a:pathLst>
              <a:path w="3259855" h="3599585">
                <a:moveTo>
                  <a:pt x="954022" y="498"/>
                </a:moveTo>
                <a:cubicBezTo>
                  <a:pt x="1119756" y="-3044"/>
                  <a:pt x="1286080" y="13085"/>
                  <a:pt x="1451761" y="24419"/>
                </a:cubicBezTo>
                <a:cubicBezTo>
                  <a:pt x="1625133" y="36367"/>
                  <a:pt x="1799027" y="38046"/>
                  <a:pt x="1972590" y="29457"/>
                </a:cubicBezTo>
                <a:cubicBezTo>
                  <a:pt x="2098351" y="23256"/>
                  <a:pt x="2223604" y="9049"/>
                  <a:pt x="2349873" y="12278"/>
                </a:cubicBezTo>
                <a:cubicBezTo>
                  <a:pt x="2532672" y="16928"/>
                  <a:pt x="2715343" y="23773"/>
                  <a:pt x="2898396" y="19124"/>
                </a:cubicBezTo>
                <a:cubicBezTo>
                  <a:pt x="2963040" y="17526"/>
                  <a:pt x="3027701" y="14038"/>
                  <a:pt x="3092353" y="11720"/>
                </a:cubicBezTo>
                <a:lnTo>
                  <a:pt x="3250836" y="11402"/>
                </a:lnTo>
                <a:lnTo>
                  <a:pt x="3254106" y="90752"/>
                </a:lnTo>
                <a:cubicBezTo>
                  <a:pt x="3254106" y="138488"/>
                  <a:pt x="3252140" y="186224"/>
                  <a:pt x="3248209" y="233871"/>
                </a:cubicBezTo>
                <a:cubicBezTo>
                  <a:pt x="3240316" y="320987"/>
                  <a:pt x="3242191" y="408521"/>
                  <a:pt x="3253804" y="495345"/>
                </a:cubicBezTo>
                <a:cubicBezTo>
                  <a:pt x="3266506" y="596937"/>
                  <a:pt x="3256677" y="698530"/>
                  <a:pt x="3247452" y="800123"/>
                </a:cubicBezTo>
                <a:cubicBezTo>
                  <a:pt x="3230970" y="978926"/>
                  <a:pt x="3238380" y="1157601"/>
                  <a:pt x="3250477" y="1336023"/>
                </a:cubicBezTo>
                <a:cubicBezTo>
                  <a:pt x="3258220" y="1458862"/>
                  <a:pt x="3253970" y="1582030"/>
                  <a:pt x="3237775" y="1704297"/>
                </a:cubicBezTo>
                <a:cubicBezTo>
                  <a:pt x="3234901" y="1728615"/>
                  <a:pt x="3233729" y="1752966"/>
                  <a:pt x="3233143" y="1777332"/>
                </a:cubicBezTo>
                <a:lnTo>
                  <a:pt x="3232811" y="1799145"/>
                </a:lnTo>
                <a:lnTo>
                  <a:pt x="3228576" y="1842531"/>
                </a:lnTo>
                <a:lnTo>
                  <a:pt x="3232166" y="1914850"/>
                </a:lnTo>
                <a:lnTo>
                  <a:pt x="3231789" y="1922451"/>
                </a:lnTo>
                <a:lnTo>
                  <a:pt x="3237441" y="1980367"/>
                </a:lnTo>
                <a:lnTo>
                  <a:pt x="3249248" y="2182039"/>
                </a:lnTo>
                <a:cubicBezTo>
                  <a:pt x="3250586" y="2269847"/>
                  <a:pt x="3248126" y="2357696"/>
                  <a:pt x="3241858" y="2445415"/>
                </a:cubicBezTo>
                <a:cubicBezTo>
                  <a:pt x="3232633" y="2606947"/>
                  <a:pt x="3242160" y="2768225"/>
                  <a:pt x="3253351" y="2929631"/>
                </a:cubicBezTo>
                <a:cubicBezTo>
                  <a:pt x="3266657" y="3121514"/>
                  <a:pt x="3245487" y="3313270"/>
                  <a:pt x="3242311" y="3505152"/>
                </a:cubicBezTo>
                <a:cubicBezTo>
                  <a:pt x="3242008" y="3522360"/>
                  <a:pt x="3243142" y="3539599"/>
                  <a:pt x="3244541" y="3556838"/>
                </a:cubicBezTo>
                <a:lnTo>
                  <a:pt x="3247700" y="3599585"/>
                </a:lnTo>
                <a:lnTo>
                  <a:pt x="15795" y="3599585"/>
                </a:lnTo>
                <a:lnTo>
                  <a:pt x="11716" y="3325801"/>
                </a:lnTo>
                <a:cubicBezTo>
                  <a:pt x="9693" y="3229953"/>
                  <a:pt x="8801" y="3134170"/>
                  <a:pt x="14216" y="3038609"/>
                </a:cubicBezTo>
                <a:cubicBezTo>
                  <a:pt x="20970" y="2919986"/>
                  <a:pt x="19695" y="2799963"/>
                  <a:pt x="14981" y="2681849"/>
                </a:cubicBezTo>
                <a:cubicBezTo>
                  <a:pt x="10266" y="2563738"/>
                  <a:pt x="3896" y="2445497"/>
                  <a:pt x="14981" y="2327384"/>
                </a:cubicBezTo>
                <a:cubicBezTo>
                  <a:pt x="23136" y="2224777"/>
                  <a:pt x="25047" y="2121762"/>
                  <a:pt x="20714" y="2018915"/>
                </a:cubicBezTo>
                <a:cubicBezTo>
                  <a:pt x="15745" y="1839643"/>
                  <a:pt x="6063" y="1660244"/>
                  <a:pt x="16637" y="1480971"/>
                </a:cubicBezTo>
                <a:cubicBezTo>
                  <a:pt x="32819" y="1209834"/>
                  <a:pt x="23136" y="938951"/>
                  <a:pt x="10394" y="668069"/>
                </a:cubicBezTo>
                <a:cubicBezTo>
                  <a:pt x="1475" y="482681"/>
                  <a:pt x="-5915" y="297422"/>
                  <a:pt x="6827" y="112034"/>
                </a:cubicBezTo>
                <a:lnTo>
                  <a:pt x="12538" y="21615"/>
                </a:lnTo>
                <a:lnTo>
                  <a:pt x="13383" y="21707"/>
                </a:lnTo>
                <a:cubicBezTo>
                  <a:pt x="79680" y="11270"/>
                  <a:pt x="146855" y="7847"/>
                  <a:pt x="213839" y="11503"/>
                </a:cubicBezTo>
                <a:cubicBezTo>
                  <a:pt x="405275" y="17315"/>
                  <a:pt x="595695" y="34236"/>
                  <a:pt x="788529" y="11503"/>
                </a:cubicBezTo>
                <a:cubicBezTo>
                  <a:pt x="843598" y="5045"/>
                  <a:pt x="898777" y="1679"/>
                  <a:pt x="954022" y="498"/>
                </a:cubicBezTo>
                <a:close/>
              </a:path>
            </a:pathLst>
          </a:cu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D97530B5-DAD6-79F4-523A-CC552E9851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2" r="26081"/>
          <a:stretch/>
        </p:blipFill>
        <p:spPr>
          <a:xfrm>
            <a:off x="8153017" y="-7"/>
            <a:ext cx="4038983" cy="4195184"/>
          </a:xfrm>
          <a:custGeom>
            <a:avLst/>
            <a:gdLst/>
            <a:ahLst/>
            <a:cxnLst/>
            <a:rect l="l" t="t" r="r" b="b"/>
            <a:pathLst>
              <a:path w="4038983" h="4195184">
                <a:moveTo>
                  <a:pt x="25292" y="0"/>
                </a:moveTo>
                <a:lnTo>
                  <a:pt x="4038983" y="0"/>
                </a:lnTo>
                <a:lnTo>
                  <a:pt x="4038983" y="4173249"/>
                </a:lnTo>
                <a:lnTo>
                  <a:pt x="3931557" y="4161775"/>
                </a:lnTo>
                <a:cubicBezTo>
                  <a:pt x="3887047" y="4159904"/>
                  <a:pt x="3842427" y="4160901"/>
                  <a:pt x="3797950" y="4164774"/>
                </a:cubicBezTo>
                <a:cubicBezTo>
                  <a:pt x="3568711" y="4179842"/>
                  <a:pt x="3339218" y="4173041"/>
                  <a:pt x="3109979" y="4176375"/>
                </a:cubicBezTo>
                <a:cubicBezTo>
                  <a:pt x="2803311" y="4180909"/>
                  <a:pt x="2496897" y="4169308"/>
                  <a:pt x="2190356" y="4168242"/>
                </a:cubicBezTo>
                <a:cubicBezTo>
                  <a:pt x="2127525" y="4167975"/>
                  <a:pt x="2064439" y="4171442"/>
                  <a:pt x="2001862" y="4176775"/>
                </a:cubicBezTo>
                <a:cubicBezTo>
                  <a:pt x="1915168" y="4183976"/>
                  <a:pt x="1829615" y="4174908"/>
                  <a:pt x="1743683" y="4166375"/>
                </a:cubicBezTo>
                <a:cubicBezTo>
                  <a:pt x="1640105" y="4156108"/>
                  <a:pt x="1536783" y="4165175"/>
                  <a:pt x="1433841" y="4177042"/>
                </a:cubicBezTo>
                <a:cubicBezTo>
                  <a:pt x="1257114" y="4197030"/>
                  <a:pt x="1079054" y="4200510"/>
                  <a:pt x="901742" y="4187442"/>
                </a:cubicBezTo>
                <a:cubicBezTo>
                  <a:pt x="705885" y="4173442"/>
                  <a:pt x="510157" y="4175976"/>
                  <a:pt x="314300" y="4177042"/>
                </a:cubicBezTo>
                <a:lnTo>
                  <a:pt x="22883" y="4176257"/>
                </a:lnTo>
                <a:lnTo>
                  <a:pt x="15491" y="4122289"/>
                </a:lnTo>
                <a:cubicBezTo>
                  <a:pt x="3576" y="4042652"/>
                  <a:pt x="-1474" y="3962394"/>
                  <a:pt x="370" y="3882149"/>
                </a:cubicBezTo>
                <a:cubicBezTo>
                  <a:pt x="219" y="3686075"/>
                  <a:pt x="10652" y="3490382"/>
                  <a:pt x="29555" y="3294816"/>
                </a:cubicBezTo>
                <a:cubicBezTo>
                  <a:pt x="34137" y="3222826"/>
                  <a:pt x="32065" y="3150656"/>
                  <a:pt x="23355" y="3078932"/>
                </a:cubicBezTo>
                <a:cubicBezTo>
                  <a:pt x="14645" y="2997950"/>
                  <a:pt x="17685" y="2916371"/>
                  <a:pt x="32428" y="2835999"/>
                </a:cubicBezTo>
                <a:cubicBezTo>
                  <a:pt x="51027" y="2740756"/>
                  <a:pt x="42710" y="2645512"/>
                  <a:pt x="35906" y="2550269"/>
                </a:cubicBezTo>
                <a:cubicBezTo>
                  <a:pt x="17306" y="2288796"/>
                  <a:pt x="-5377" y="2027322"/>
                  <a:pt x="9746" y="1764959"/>
                </a:cubicBezTo>
                <a:cubicBezTo>
                  <a:pt x="12922" y="1708956"/>
                  <a:pt x="26832" y="1654350"/>
                  <a:pt x="32580" y="1598729"/>
                </a:cubicBezTo>
                <a:cubicBezTo>
                  <a:pt x="49365" y="1437069"/>
                  <a:pt x="29705" y="1276045"/>
                  <a:pt x="21691" y="1114767"/>
                </a:cubicBezTo>
                <a:cubicBezTo>
                  <a:pt x="10169" y="936281"/>
                  <a:pt x="12497" y="757351"/>
                  <a:pt x="28647" y="579120"/>
                </a:cubicBezTo>
                <a:cubicBezTo>
                  <a:pt x="38779" y="482353"/>
                  <a:pt x="42219" y="385459"/>
                  <a:pt x="40971" y="288533"/>
                </a:cubicBezTo>
                <a:close/>
              </a:path>
            </a:pathLst>
          </a:custGeom>
        </p:spPr>
      </p:pic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4409267"/>
            <a:ext cx="3383280" cy="18288"/>
          </a:xfrm>
          <a:custGeom>
            <a:avLst/>
            <a:gdLst>
              <a:gd name="connsiteX0" fmla="*/ 0 w 3383280"/>
              <a:gd name="connsiteY0" fmla="*/ 0 h 18288"/>
              <a:gd name="connsiteX1" fmla="*/ 676656 w 3383280"/>
              <a:gd name="connsiteY1" fmla="*/ 0 h 18288"/>
              <a:gd name="connsiteX2" fmla="*/ 1319479 w 3383280"/>
              <a:gd name="connsiteY2" fmla="*/ 0 h 18288"/>
              <a:gd name="connsiteX3" fmla="*/ 1962302 w 3383280"/>
              <a:gd name="connsiteY3" fmla="*/ 0 h 18288"/>
              <a:gd name="connsiteX4" fmla="*/ 2706624 w 3383280"/>
              <a:gd name="connsiteY4" fmla="*/ 0 h 18288"/>
              <a:gd name="connsiteX5" fmla="*/ 3383280 w 3383280"/>
              <a:gd name="connsiteY5" fmla="*/ 0 h 18288"/>
              <a:gd name="connsiteX6" fmla="*/ 3383280 w 3383280"/>
              <a:gd name="connsiteY6" fmla="*/ 18288 h 18288"/>
              <a:gd name="connsiteX7" fmla="*/ 2706624 w 3383280"/>
              <a:gd name="connsiteY7" fmla="*/ 18288 h 18288"/>
              <a:gd name="connsiteX8" fmla="*/ 2131466 w 3383280"/>
              <a:gd name="connsiteY8" fmla="*/ 18288 h 18288"/>
              <a:gd name="connsiteX9" fmla="*/ 1488643 w 3383280"/>
              <a:gd name="connsiteY9" fmla="*/ 18288 h 18288"/>
              <a:gd name="connsiteX10" fmla="*/ 845820 w 3383280"/>
              <a:gd name="connsiteY10" fmla="*/ 18288 h 18288"/>
              <a:gd name="connsiteX11" fmla="*/ 0 w 3383280"/>
              <a:gd name="connsiteY11" fmla="*/ 18288 h 18288"/>
              <a:gd name="connsiteX12" fmla="*/ 0 w 338328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383280" h="18288" fill="none" extrusionOk="0">
                <a:moveTo>
                  <a:pt x="0" y="0"/>
                </a:moveTo>
                <a:cubicBezTo>
                  <a:pt x="237173" y="2829"/>
                  <a:pt x="403433" y="9167"/>
                  <a:pt x="676656" y="0"/>
                </a:cubicBezTo>
                <a:cubicBezTo>
                  <a:pt x="949879" y="-9167"/>
                  <a:pt x="1103389" y="-19890"/>
                  <a:pt x="1319479" y="0"/>
                </a:cubicBezTo>
                <a:cubicBezTo>
                  <a:pt x="1535569" y="19890"/>
                  <a:pt x="1682672" y="-17352"/>
                  <a:pt x="1962302" y="0"/>
                </a:cubicBezTo>
                <a:cubicBezTo>
                  <a:pt x="2241932" y="17352"/>
                  <a:pt x="2522200" y="-30059"/>
                  <a:pt x="2706624" y="0"/>
                </a:cubicBezTo>
                <a:cubicBezTo>
                  <a:pt x="2891048" y="30059"/>
                  <a:pt x="3045365" y="-14656"/>
                  <a:pt x="3383280" y="0"/>
                </a:cubicBezTo>
                <a:cubicBezTo>
                  <a:pt x="3382846" y="7551"/>
                  <a:pt x="3382813" y="9822"/>
                  <a:pt x="3383280" y="18288"/>
                </a:cubicBezTo>
                <a:cubicBezTo>
                  <a:pt x="3053377" y="3328"/>
                  <a:pt x="2851947" y="-13486"/>
                  <a:pt x="2706624" y="18288"/>
                </a:cubicBezTo>
                <a:cubicBezTo>
                  <a:pt x="2561301" y="50062"/>
                  <a:pt x="2276448" y="-4069"/>
                  <a:pt x="2131466" y="18288"/>
                </a:cubicBezTo>
                <a:cubicBezTo>
                  <a:pt x="1986484" y="40645"/>
                  <a:pt x="1793482" y="35971"/>
                  <a:pt x="1488643" y="18288"/>
                </a:cubicBezTo>
                <a:cubicBezTo>
                  <a:pt x="1183804" y="605"/>
                  <a:pt x="1165655" y="13056"/>
                  <a:pt x="845820" y="18288"/>
                </a:cubicBezTo>
                <a:cubicBezTo>
                  <a:pt x="525985" y="23520"/>
                  <a:pt x="359281" y="20906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383280" h="18288" stroke="0" extrusionOk="0">
                <a:moveTo>
                  <a:pt x="0" y="0"/>
                </a:moveTo>
                <a:cubicBezTo>
                  <a:pt x="268344" y="9609"/>
                  <a:pt x="438266" y="25094"/>
                  <a:pt x="608990" y="0"/>
                </a:cubicBezTo>
                <a:cubicBezTo>
                  <a:pt x="779714" y="-25094"/>
                  <a:pt x="1051156" y="12077"/>
                  <a:pt x="1353312" y="0"/>
                </a:cubicBezTo>
                <a:cubicBezTo>
                  <a:pt x="1655468" y="-12077"/>
                  <a:pt x="1744944" y="15185"/>
                  <a:pt x="1928470" y="0"/>
                </a:cubicBezTo>
                <a:cubicBezTo>
                  <a:pt x="2111996" y="-15185"/>
                  <a:pt x="2262421" y="-9753"/>
                  <a:pt x="2503627" y="0"/>
                </a:cubicBezTo>
                <a:cubicBezTo>
                  <a:pt x="2744833" y="9753"/>
                  <a:pt x="3026048" y="-23784"/>
                  <a:pt x="3383280" y="0"/>
                </a:cubicBezTo>
                <a:cubicBezTo>
                  <a:pt x="3383198" y="4406"/>
                  <a:pt x="3383191" y="9982"/>
                  <a:pt x="3383280" y="18288"/>
                </a:cubicBezTo>
                <a:cubicBezTo>
                  <a:pt x="3162586" y="20850"/>
                  <a:pt x="2901132" y="28452"/>
                  <a:pt x="2740457" y="18288"/>
                </a:cubicBezTo>
                <a:cubicBezTo>
                  <a:pt x="2579782" y="8124"/>
                  <a:pt x="2388638" y="-13238"/>
                  <a:pt x="2097634" y="18288"/>
                </a:cubicBezTo>
                <a:cubicBezTo>
                  <a:pt x="1806630" y="49814"/>
                  <a:pt x="1687248" y="-8161"/>
                  <a:pt x="1454810" y="18288"/>
                </a:cubicBezTo>
                <a:cubicBezTo>
                  <a:pt x="1222372" y="44737"/>
                  <a:pt x="872924" y="37554"/>
                  <a:pt x="710489" y="18288"/>
                </a:cubicBezTo>
                <a:cubicBezTo>
                  <a:pt x="548054" y="-978"/>
                  <a:pt x="151263" y="49891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indoor, dirty&#10;&#10;Description automatically generated">
            <a:extLst>
              <a:ext uri="{FF2B5EF4-FFF2-40B4-BE49-F238E27FC236}">
                <a16:creationId xmlns:a16="http://schemas.microsoft.com/office/drawing/2014/main" id="{E196B224-BFF8-1B25-BA73-63AC9FB5FA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" b="17394"/>
          <a:stretch/>
        </p:blipFill>
        <p:spPr>
          <a:xfrm>
            <a:off x="8171361" y="4366936"/>
            <a:ext cx="4020639" cy="2491073"/>
          </a:xfrm>
          <a:custGeom>
            <a:avLst/>
            <a:gdLst/>
            <a:ahLst/>
            <a:cxnLst/>
            <a:rect l="l" t="t" r="r" b="b"/>
            <a:pathLst>
              <a:path w="4020639" h="2491073">
                <a:moveTo>
                  <a:pt x="2387172" y="4"/>
                </a:moveTo>
                <a:cubicBezTo>
                  <a:pt x="2431588" y="-79"/>
                  <a:pt x="2476014" y="1187"/>
                  <a:pt x="2520440" y="4521"/>
                </a:cubicBezTo>
                <a:cubicBezTo>
                  <a:pt x="2670017" y="18188"/>
                  <a:pt x="2820292" y="21522"/>
                  <a:pt x="2970288" y="14521"/>
                </a:cubicBezTo>
                <a:cubicBezTo>
                  <a:pt x="3090823" y="5814"/>
                  <a:pt x="3211725" y="4294"/>
                  <a:pt x="3332425" y="9988"/>
                </a:cubicBezTo>
                <a:cubicBezTo>
                  <a:pt x="3444887" y="16788"/>
                  <a:pt x="3557349" y="23721"/>
                  <a:pt x="3670191" y="19722"/>
                </a:cubicBezTo>
                <a:cubicBezTo>
                  <a:pt x="3715125" y="18121"/>
                  <a:pt x="3759424" y="16121"/>
                  <a:pt x="3803977" y="13454"/>
                </a:cubicBezTo>
                <a:cubicBezTo>
                  <a:pt x="3844957" y="9821"/>
                  <a:pt x="3886048" y="8104"/>
                  <a:pt x="3927130" y="8304"/>
                </a:cubicBezTo>
                <a:lnTo>
                  <a:pt x="4020639" y="13128"/>
                </a:lnTo>
                <a:lnTo>
                  <a:pt x="4020639" y="2491073"/>
                </a:lnTo>
                <a:lnTo>
                  <a:pt x="6804" y="2491073"/>
                </a:lnTo>
                <a:lnTo>
                  <a:pt x="20473" y="2308286"/>
                </a:lnTo>
                <a:cubicBezTo>
                  <a:pt x="23924" y="2245403"/>
                  <a:pt x="26128" y="2182489"/>
                  <a:pt x="27088" y="2119545"/>
                </a:cubicBezTo>
                <a:cubicBezTo>
                  <a:pt x="30263" y="1875850"/>
                  <a:pt x="38884" y="1631647"/>
                  <a:pt x="11966" y="1388714"/>
                </a:cubicBezTo>
                <a:cubicBezTo>
                  <a:pt x="-6330" y="1224134"/>
                  <a:pt x="928" y="1060316"/>
                  <a:pt x="4255" y="895864"/>
                </a:cubicBezTo>
                <a:cubicBezTo>
                  <a:pt x="8035" y="711091"/>
                  <a:pt x="6221" y="526193"/>
                  <a:pt x="6221" y="341421"/>
                </a:cubicBezTo>
                <a:cubicBezTo>
                  <a:pt x="5918" y="261036"/>
                  <a:pt x="11060" y="181159"/>
                  <a:pt x="19830" y="101154"/>
                </a:cubicBezTo>
                <a:cubicBezTo>
                  <a:pt x="22968" y="72137"/>
                  <a:pt x="24376" y="43159"/>
                  <a:pt x="24410" y="14230"/>
                </a:cubicBezTo>
                <a:lnTo>
                  <a:pt x="24352" y="12883"/>
                </a:lnTo>
                <a:lnTo>
                  <a:pt x="156331" y="7988"/>
                </a:lnTo>
                <a:cubicBezTo>
                  <a:pt x="300221" y="-159"/>
                  <a:pt x="444492" y="3228"/>
                  <a:pt x="587900" y="18121"/>
                </a:cubicBezTo>
                <a:cubicBezTo>
                  <a:pt x="689357" y="25975"/>
                  <a:pt x="791270" y="24722"/>
                  <a:pt x="892537" y="14388"/>
                </a:cubicBezTo>
                <a:cubicBezTo>
                  <a:pt x="1078365" y="-1747"/>
                  <a:pt x="1263813" y="11188"/>
                  <a:pt x="1449261" y="22122"/>
                </a:cubicBezTo>
                <a:cubicBezTo>
                  <a:pt x="1628870" y="32788"/>
                  <a:pt x="1808352" y="24921"/>
                  <a:pt x="1987961" y="17855"/>
                </a:cubicBezTo>
                <a:cubicBezTo>
                  <a:pt x="2120763" y="12655"/>
                  <a:pt x="2253923" y="254"/>
                  <a:pt x="2387172" y="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444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3364BE1-2E45-4A93-84EF-835FF93767AE}"/>
              </a:ext>
            </a:extLst>
          </p:cNvPr>
          <p:cNvSpPr txBox="1"/>
          <p:nvPr/>
        </p:nvSpPr>
        <p:spPr>
          <a:xfrm>
            <a:off x="8816477" y="3720767"/>
            <a:ext cx="3516243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Yaksha Stats</a:t>
            </a:r>
            <a:b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</a:br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Dashboard</a:t>
            </a:r>
          </a:p>
          <a:p>
            <a:pPr algn="ctr"/>
            <a:r>
              <a:rPr lang="en-US" sz="4000" b="1">
                <a:solidFill>
                  <a:schemeClr val="bg1"/>
                </a:solidFill>
                <a:latin typeface="Times New Roman"/>
                <a:cs typeface="Times New Roman"/>
              </a:rPr>
              <a:t>(IoT Central)</a:t>
            </a:r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7C4867F-3729-753D-F5BD-A940F4669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14" y="959332"/>
            <a:ext cx="8265702" cy="469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60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99C5076-015D-41EB-A560-19319BA1B4C0}"/>
              </a:ext>
            </a:extLst>
          </p:cNvPr>
          <p:cNvSpPr/>
          <p:nvPr/>
        </p:nvSpPr>
        <p:spPr>
          <a:xfrm>
            <a:off x="2269217" y="538390"/>
            <a:ext cx="1313541" cy="11756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0D1F24D-762F-4250-A97D-77AC67426395}"/>
              </a:ext>
            </a:extLst>
          </p:cNvPr>
          <p:cNvSpPr txBox="1"/>
          <p:nvPr/>
        </p:nvSpPr>
        <p:spPr>
          <a:xfrm>
            <a:off x="346125" y="3821245"/>
            <a:ext cx="372501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Times New Roman"/>
                <a:cs typeface="Times New Roman"/>
              </a:rPr>
              <a:t>Add Ingredients with Technology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C982FE-1E65-47FE-9560-2947CACA516B}"/>
              </a:ext>
            </a:extLst>
          </p:cNvPr>
          <p:cNvSpPr/>
          <p:nvPr/>
        </p:nvSpPr>
        <p:spPr>
          <a:xfrm>
            <a:off x="7554686" y="569686"/>
            <a:ext cx="1342571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E1113229-2C3E-489C-BDD1-D77007AB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857" y="376011"/>
            <a:ext cx="1509486" cy="1504950"/>
          </a:xfrm>
          <a:prstGeom prst="rect">
            <a:avLst/>
          </a:prstGeom>
        </p:spPr>
      </p:pic>
      <p:pic>
        <p:nvPicPr>
          <p:cNvPr id="9" name="Picture 9" descr="Logo&#10;&#10;Description automatically generated">
            <a:extLst>
              <a:ext uri="{FF2B5EF4-FFF2-40B4-BE49-F238E27FC236}">
                <a16:creationId xmlns:a16="http://schemas.microsoft.com/office/drawing/2014/main" id="{25C349F8-F57F-44DB-B7D7-4E2A035DD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085943" y="471714"/>
            <a:ext cx="2743200" cy="1371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AE345B-47DB-4F32-93D4-F058D316CAF5}"/>
              </a:ext>
            </a:extLst>
          </p:cNvPr>
          <p:cNvSpPr txBox="1"/>
          <p:nvPr/>
        </p:nvSpPr>
        <p:spPr>
          <a:xfrm>
            <a:off x="6749143" y="2743200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594256-0BA1-42F9-AB8F-C383C57CFB0E}"/>
              </a:ext>
            </a:extLst>
          </p:cNvPr>
          <p:cNvSpPr txBox="1"/>
          <p:nvPr/>
        </p:nvSpPr>
        <p:spPr>
          <a:xfrm>
            <a:off x="3730171" y="2978150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542E78-B335-465E-B22E-05900B3664FF}"/>
              </a:ext>
            </a:extLst>
          </p:cNvPr>
          <p:cNvSpPr/>
          <p:nvPr/>
        </p:nvSpPr>
        <p:spPr>
          <a:xfrm>
            <a:off x="5796189" y="567420"/>
            <a:ext cx="1313541" cy="11756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74F33CFA-6D5C-4B27-8282-31B8446F9A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155" y="709840"/>
            <a:ext cx="907444" cy="10082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E9B7ED-F7D1-4430-AA7E-601D08D20231}"/>
              </a:ext>
            </a:extLst>
          </p:cNvPr>
          <p:cNvSpPr txBox="1"/>
          <p:nvPr/>
        </p:nvSpPr>
        <p:spPr>
          <a:xfrm>
            <a:off x="5619750" y="3824288"/>
            <a:ext cx="15875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01D7B9-2E55-40C6-8A32-02281B33CC61}"/>
              </a:ext>
            </a:extLst>
          </p:cNvPr>
          <p:cNvSpPr/>
          <p:nvPr/>
        </p:nvSpPr>
        <p:spPr>
          <a:xfrm>
            <a:off x="4030435" y="594178"/>
            <a:ext cx="1320800" cy="11248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7">
            <a:extLst>
              <a:ext uri="{FF2B5EF4-FFF2-40B4-BE49-F238E27FC236}">
                <a16:creationId xmlns:a16="http://schemas.microsoft.com/office/drawing/2014/main" id="{5673F088-139A-41F0-8164-BDA087186D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073979" y="624340"/>
            <a:ext cx="1221015" cy="1001033"/>
          </a:xfrm>
          <a:prstGeom prst="rect">
            <a:avLst/>
          </a:prstGeom>
        </p:spPr>
      </p:pic>
      <p:pic>
        <p:nvPicPr>
          <p:cNvPr id="22" name="Picture 22" descr="Icon&#10;&#10;Description automatically generated">
            <a:extLst>
              <a:ext uri="{FF2B5EF4-FFF2-40B4-BE49-F238E27FC236}">
                <a16:creationId xmlns:a16="http://schemas.microsoft.com/office/drawing/2014/main" id="{F5A4B314-3167-4F67-967F-ED882E4425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474686" y="570446"/>
            <a:ext cx="899886" cy="1123338"/>
          </a:xfrm>
          <a:prstGeom prst="rect">
            <a:avLst/>
          </a:prstGeom>
        </p:spPr>
      </p:pic>
      <p:pic>
        <p:nvPicPr>
          <p:cNvPr id="26" name="Picture 27" descr="Logo&#10;&#10;Description automatically generated">
            <a:extLst>
              <a:ext uri="{FF2B5EF4-FFF2-40B4-BE49-F238E27FC236}">
                <a16:creationId xmlns:a16="http://schemas.microsoft.com/office/drawing/2014/main" id="{1FC7E5C9-61E5-4141-8299-D4CF96B5DF0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52400" y="543742"/>
            <a:ext cx="1712686" cy="116948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7DFAF8C-61DD-4DA6-934B-69A68914D848}"/>
              </a:ext>
            </a:extLst>
          </p:cNvPr>
          <p:cNvSpPr txBox="1"/>
          <p:nvPr/>
        </p:nvSpPr>
        <p:spPr>
          <a:xfrm>
            <a:off x="5619750" y="3905250"/>
            <a:ext cx="15875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3" name="Picture 3" descr="Logo&#10;&#10;Description automatically generated">
            <a:extLst>
              <a:ext uri="{FF2B5EF4-FFF2-40B4-BE49-F238E27FC236}">
                <a16:creationId xmlns:a16="http://schemas.microsoft.com/office/drawing/2014/main" id="{4EA60AC2-B31B-C6D5-977B-344E7EDEBF5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61" r="7246" b="2913"/>
          <a:stretch/>
        </p:blipFill>
        <p:spPr>
          <a:xfrm>
            <a:off x="4070451" y="3071989"/>
            <a:ext cx="7713746" cy="269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13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18BA0B-1F68-4510-8653-1865E410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24" y="2992859"/>
            <a:ext cx="3624471" cy="15209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b="1">
                <a:solidFill>
                  <a:schemeClr val="bg1"/>
                </a:solidFill>
                <a:latin typeface="Times New Roman"/>
                <a:cs typeface="Times New Roman"/>
              </a:rPr>
              <a:t>LIVE IMPACTS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6" name="Oval 38">
            <a:extLst>
              <a:ext uri="{FF2B5EF4-FFF2-40B4-BE49-F238E27FC236}">
                <a16:creationId xmlns:a16="http://schemas.microsoft.com/office/drawing/2014/main" id="{D9DFE8A5-DCEC-4A43-B613-D62AC8C57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355" y="172704"/>
            <a:ext cx="2754585" cy="275458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40">
            <a:extLst>
              <a:ext uri="{FF2B5EF4-FFF2-40B4-BE49-F238E27FC236}">
                <a16:creationId xmlns:a16="http://schemas.microsoft.com/office/drawing/2014/main" id="{45E0BF71-78CD-4FD9-BB54-48CD14158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355" y="172704"/>
            <a:ext cx="2754585" cy="2754585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42">
            <a:extLst>
              <a:ext uri="{FF2B5EF4-FFF2-40B4-BE49-F238E27FC236}">
                <a16:creationId xmlns:a16="http://schemas.microsoft.com/office/drawing/2014/main" id="{26B7664A-BE61-4A65-B937-A31E08B8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9001" y="97414"/>
            <a:ext cx="2754585" cy="275458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928A35CD-9776-4FAB-AC07-B89B8D5B0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"/>
          <a:stretch/>
        </p:blipFill>
        <p:spPr>
          <a:xfrm>
            <a:off x="4760955" y="556463"/>
            <a:ext cx="1897377" cy="1897377"/>
          </a:xfrm>
          <a:prstGeom prst="rect">
            <a:avLst/>
          </a:prstGeom>
        </p:spPr>
      </p:pic>
      <p:sp>
        <p:nvSpPr>
          <p:cNvPr id="42" name="Freeform: Shape 44">
            <a:extLst>
              <a:ext uri="{FF2B5EF4-FFF2-40B4-BE49-F238E27FC236}">
                <a16:creationId xmlns:a16="http://schemas.microsoft.com/office/drawing/2014/main" id="{B5376B64-7D0F-4553-BC39-AD8889787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94898" y="2169581"/>
            <a:ext cx="2504136" cy="2529364"/>
          </a:xfrm>
          <a:custGeom>
            <a:avLst/>
            <a:gdLst>
              <a:gd name="connsiteX0" fmla="*/ 1289342 w 2504136"/>
              <a:gd name="connsiteY0" fmla="*/ 0 h 2529364"/>
              <a:gd name="connsiteX1" fmla="*/ 2477361 w 2504136"/>
              <a:gd name="connsiteY1" fmla="*/ 772411 h 2529364"/>
              <a:gd name="connsiteX2" fmla="*/ 2504136 w 2504136"/>
              <a:gd name="connsiteY2" fmla="*/ 844166 h 2529364"/>
              <a:gd name="connsiteX3" fmla="*/ 2504136 w 2504136"/>
              <a:gd name="connsiteY3" fmla="*/ 1685198 h 2529364"/>
              <a:gd name="connsiteX4" fmla="*/ 2477361 w 2504136"/>
              <a:gd name="connsiteY4" fmla="*/ 1756954 h 2529364"/>
              <a:gd name="connsiteX5" fmla="*/ 1289342 w 2504136"/>
              <a:gd name="connsiteY5" fmla="*/ 2529364 h 2529364"/>
              <a:gd name="connsiteX6" fmla="*/ 0 w 2504136"/>
              <a:gd name="connsiteY6" fmla="*/ 1264682 h 2529364"/>
              <a:gd name="connsiteX7" fmla="*/ 1289342 w 2504136"/>
              <a:gd name="connsiteY7" fmla="*/ 0 h 2529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136" h="2529364">
                <a:moveTo>
                  <a:pt x="1289342" y="0"/>
                </a:moveTo>
                <a:cubicBezTo>
                  <a:pt x="1823405" y="0"/>
                  <a:pt x="2281628" y="318497"/>
                  <a:pt x="2477361" y="772411"/>
                </a:cubicBezTo>
                <a:lnTo>
                  <a:pt x="2504136" y="844166"/>
                </a:lnTo>
                <a:lnTo>
                  <a:pt x="2504136" y="1685198"/>
                </a:lnTo>
                <a:lnTo>
                  <a:pt x="2477361" y="1756954"/>
                </a:lnTo>
                <a:cubicBezTo>
                  <a:pt x="2281628" y="2210867"/>
                  <a:pt x="1823405" y="2529364"/>
                  <a:pt x="1289342" y="2529364"/>
                </a:cubicBezTo>
                <a:cubicBezTo>
                  <a:pt x="577258" y="2529364"/>
                  <a:pt x="0" y="1963147"/>
                  <a:pt x="0" y="1264682"/>
                </a:cubicBezTo>
                <a:cubicBezTo>
                  <a:pt x="0" y="566217"/>
                  <a:pt x="577258" y="0"/>
                  <a:pt x="1289342" y="0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264CC68E-3C7E-41A2-9943-3BF89561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94898" y="2169581"/>
            <a:ext cx="2504136" cy="2529364"/>
          </a:xfrm>
          <a:custGeom>
            <a:avLst/>
            <a:gdLst>
              <a:gd name="connsiteX0" fmla="*/ 1289342 w 2504136"/>
              <a:gd name="connsiteY0" fmla="*/ 0 h 2529364"/>
              <a:gd name="connsiteX1" fmla="*/ 2477361 w 2504136"/>
              <a:gd name="connsiteY1" fmla="*/ 772411 h 2529364"/>
              <a:gd name="connsiteX2" fmla="*/ 2504136 w 2504136"/>
              <a:gd name="connsiteY2" fmla="*/ 844166 h 2529364"/>
              <a:gd name="connsiteX3" fmla="*/ 2504136 w 2504136"/>
              <a:gd name="connsiteY3" fmla="*/ 1685198 h 2529364"/>
              <a:gd name="connsiteX4" fmla="*/ 2477361 w 2504136"/>
              <a:gd name="connsiteY4" fmla="*/ 1756954 h 2529364"/>
              <a:gd name="connsiteX5" fmla="*/ 1289342 w 2504136"/>
              <a:gd name="connsiteY5" fmla="*/ 2529364 h 2529364"/>
              <a:gd name="connsiteX6" fmla="*/ 0 w 2504136"/>
              <a:gd name="connsiteY6" fmla="*/ 1264682 h 2529364"/>
              <a:gd name="connsiteX7" fmla="*/ 1289342 w 2504136"/>
              <a:gd name="connsiteY7" fmla="*/ 0 h 2529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136" h="2529364">
                <a:moveTo>
                  <a:pt x="1289342" y="0"/>
                </a:moveTo>
                <a:cubicBezTo>
                  <a:pt x="1823405" y="0"/>
                  <a:pt x="2281628" y="318497"/>
                  <a:pt x="2477361" y="772411"/>
                </a:cubicBezTo>
                <a:lnTo>
                  <a:pt x="2504136" y="844166"/>
                </a:lnTo>
                <a:lnTo>
                  <a:pt x="2504136" y="1685198"/>
                </a:lnTo>
                <a:lnTo>
                  <a:pt x="2477361" y="1756954"/>
                </a:lnTo>
                <a:cubicBezTo>
                  <a:pt x="2281628" y="2210867"/>
                  <a:pt x="1823405" y="2529364"/>
                  <a:pt x="1289342" y="2529364"/>
                </a:cubicBezTo>
                <a:cubicBezTo>
                  <a:pt x="577258" y="2529364"/>
                  <a:pt x="0" y="1963147"/>
                  <a:pt x="0" y="1264682"/>
                </a:cubicBezTo>
                <a:cubicBezTo>
                  <a:pt x="0" y="566217"/>
                  <a:pt x="577258" y="0"/>
                  <a:pt x="1289342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A8F4EF6-63F4-4276-92EC-A84D38D15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1905" y="2095246"/>
            <a:ext cx="2578683" cy="2529364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A270DD9C-2075-4DC8-A1F6-37941B500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9127" y="-20472"/>
            <a:ext cx="2578684" cy="2431322"/>
          </a:xfrm>
          <a:custGeom>
            <a:avLst/>
            <a:gdLst>
              <a:gd name="connsiteX0" fmla="*/ 691905 w 2578684"/>
              <a:gd name="connsiteY0" fmla="*/ 0 h 2431322"/>
              <a:gd name="connsiteX1" fmla="*/ 1886779 w 2578684"/>
              <a:gd name="connsiteY1" fmla="*/ 0 h 2431322"/>
              <a:gd name="connsiteX2" fmla="*/ 1903919 w 2578684"/>
              <a:gd name="connsiteY2" fmla="*/ 8257 h 2431322"/>
              <a:gd name="connsiteX3" fmla="*/ 2578684 w 2578684"/>
              <a:gd name="connsiteY3" fmla="*/ 1141981 h 2431322"/>
              <a:gd name="connsiteX4" fmla="*/ 1289342 w 2578684"/>
              <a:gd name="connsiteY4" fmla="*/ 2431322 h 2431322"/>
              <a:gd name="connsiteX5" fmla="*/ 0 w 2578684"/>
              <a:gd name="connsiteY5" fmla="*/ 1141981 h 2431322"/>
              <a:gd name="connsiteX6" fmla="*/ 674765 w 2578684"/>
              <a:gd name="connsiteY6" fmla="*/ 8257 h 2431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431322">
                <a:moveTo>
                  <a:pt x="691905" y="0"/>
                </a:moveTo>
                <a:lnTo>
                  <a:pt x="1886779" y="0"/>
                </a:lnTo>
                <a:lnTo>
                  <a:pt x="1903919" y="8257"/>
                </a:lnTo>
                <a:cubicBezTo>
                  <a:pt x="2305839" y="226593"/>
                  <a:pt x="2578684" y="652424"/>
                  <a:pt x="2578684" y="1141981"/>
                </a:cubicBezTo>
                <a:cubicBezTo>
                  <a:pt x="2578684" y="1854064"/>
                  <a:pt x="2001426" y="2431322"/>
                  <a:pt x="1289342" y="2431322"/>
                </a:cubicBezTo>
                <a:cubicBezTo>
                  <a:pt x="577258" y="2431322"/>
                  <a:pt x="0" y="1854064"/>
                  <a:pt x="0" y="1141981"/>
                </a:cubicBezTo>
                <a:cubicBezTo>
                  <a:pt x="0" y="652424"/>
                  <a:pt x="272845" y="226593"/>
                  <a:pt x="674765" y="8257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B2E62A3-A22B-4216-BFFB-D0E6D410E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9127" y="-20472"/>
            <a:ext cx="2578684" cy="2431322"/>
          </a:xfrm>
          <a:custGeom>
            <a:avLst/>
            <a:gdLst>
              <a:gd name="connsiteX0" fmla="*/ 691905 w 2578684"/>
              <a:gd name="connsiteY0" fmla="*/ 0 h 2431322"/>
              <a:gd name="connsiteX1" fmla="*/ 1886779 w 2578684"/>
              <a:gd name="connsiteY1" fmla="*/ 0 h 2431322"/>
              <a:gd name="connsiteX2" fmla="*/ 1903919 w 2578684"/>
              <a:gd name="connsiteY2" fmla="*/ 8257 h 2431322"/>
              <a:gd name="connsiteX3" fmla="*/ 2578684 w 2578684"/>
              <a:gd name="connsiteY3" fmla="*/ 1141981 h 2431322"/>
              <a:gd name="connsiteX4" fmla="*/ 1289342 w 2578684"/>
              <a:gd name="connsiteY4" fmla="*/ 2431322 h 2431322"/>
              <a:gd name="connsiteX5" fmla="*/ 0 w 2578684"/>
              <a:gd name="connsiteY5" fmla="*/ 1141981 h 2431322"/>
              <a:gd name="connsiteX6" fmla="*/ 674765 w 2578684"/>
              <a:gd name="connsiteY6" fmla="*/ 8257 h 2431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431322">
                <a:moveTo>
                  <a:pt x="691905" y="0"/>
                </a:moveTo>
                <a:lnTo>
                  <a:pt x="1886779" y="0"/>
                </a:lnTo>
                <a:lnTo>
                  <a:pt x="1903919" y="8257"/>
                </a:lnTo>
                <a:cubicBezTo>
                  <a:pt x="2305839" y="226593"/>
                  <a:pt x="2578684" y="652424"/>
                  <a:pt x="2578684" y="1141981"/>
                </a:cubicBezTo>
                <a:cubicBezTo>
                  <a:pt x="2578684" y="1854064"/>
                  <a:pt x="2001426" y="2431322"/>
                  <a:pt x="1289342" y="2431322"/>
                </a:cubicBezTo>
                <a:cubicBezTo>
                  <a:pt x="577258" y="2431322"/>
                  <a:pt x="0" y="1854064"/>
                  <a:pt x="0" y="1141981"/>
                </a:cubicBezTo>
                <a:cubicBezTo>
                  <a:pt x="0" y="652424"/>
                  <a:pt x="272845" y="226593"/>
                  <a:pt x="674765" y="8257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384A8E03-BC91-4AA0-B5D3-915FDA212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5162" y="-20471"/>
            <a:ext cx="2578684" cy="2355537"/>
          </a:xfrm>
          <a:custGeom>
            <a:avLst/>
            <a:gdLst>
              <a:gd name="connsiteX0" fmla="*/ 564520 w 2578684"/>
              <a:gd name="connsiteY0" fmla="*/ 0 h 2355537"/>
              <a:gd name="connsiteX1" fmla="*/ 2014165 w 2578684"/>
              <a:gd name="connsiteY1" fmla="*/ 0 h 2355537"/>
              <a:gd name="connsiteX2" fmla="*/ 2109483 w 2578684"/>
              <a:gd name="connsiteY2" fmla="*/ 71278 h 2355537"/>
              <a:gd name="connsiteX3" fmla="*/ 2578684 w 2578684"/>
              <a:gd name="connsiteY3" fmla="*/ 1066196 h 2355537"/>
              <a:gd name="connsiteX4" fmla="*/ 1289342 w 2578684"/>
              <a:gd name="connsiteY4" fmla="*/ 2355537 h 2355537"/>
              <a:gd name="connsiteX5" fmla="*/ 0 w 2578684"/>
              <a:gd name="connsiteY5" fmla="*/ 1066196 h 2355537"/>
              <a:gd name="connsiteX6" fmla="*/ 469201 w 2578684"/>
              <a:gd name="connsiteY6" fmla="*/ 71278 h 23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355537">
                <a:moveTo>
                  <a:pt x="564520" y="0"/>
                </a:moveTo>
                <a:lnTo>
                  <a:pt x="2014165" y="0"/>
                </a:lnTo>
                <a:lnTo>
                  <a:pt x="2109483" y="71278"/>
                </a:lnTo>
                <a:cubicBezTo>
                  <a:pt x="2396036" y="307762"/>
                  <a:pt x="2578684" y="665649"/>
                  <a:pt x="2578684" y="1066196"/>
                </a:cubicBezTo>
                <a:cubicBezTo>
                  <a:pt x="2578684" y="1778279"/>
                  <a:pt x="2001426" y="2355537"/>
                  <a:pt x="1289342" y="2355537"/>
                </a:cubicBezTo>
                <a:cubicBezTo>
                  <a:pt x="577258" y="2355537"/>
                  <a:pt x="0" y="1778279"/>
                  <a:pt x="0" y="1066196"/>
                </a:cubicBezTo>
                <a:cubicBezTo>
                  <a:pt x="0" y="665649"/>
                  <a:pt x="182648" y="307762"/>
                  <a:pt x="469201" y="71278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6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E864FCF4-5F91-42D6-8058-22ACBB22A0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-2"/>
          <a:stretch/>
        </p:blipFill>
        <p:spPr>
          <a:xfrm>
            <a:off x="8066849" y="188339"/>
            <a:ext cx="1710200" cy="1710200"/>
          </a:xfrm>
          <a:prstGeom prst="rect">
            <a:avLst/>
          </a:prstGeom>
        </p:spPr>
      </p:pic>
      <p:grpSp>
        <p:nvGrpSpPr>
          <p:cNvPr id="5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15147" y="265338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007FAD6A-A22B-446D-939E-64E109872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4642" y="3599464"/>
            <a:ext cx="3854368" cy="3271789"/>
          </a:xfrm>
          <a:custGeom>
            <a:avLst/>
            <a:gdLst>
              <a:gd name="connsiteX0" fmla="*/ 1927184 w 3854368"/>
              <a:gd name="connsiteY0" fmla="*/ 0 h 3271789"/>
              <a:gd name="connsiteX1" fmla="*/ 3854368 w 3854368"/>
              <a:gd name="connsiteY1" fmla="*/ 1927184 h 3271789"/>
              <a:gd name="connsiteX2" fmla="*/ 3414293 w 3854368"/>
              <a:gd name="connsiteY2" fmla="*/ 3153052 h 3271789"/>
              <a:gd name="connsiteX3" fmla="*/ 3306377 w 3854368"/>
              <a:gd name="connsiteY3" fmla="*/ 3271789 h 3271789"/>
              <a:gd name="connsiteX4" fmla="*/ 547991 w 3854368"/>
              <a:gd name="connsiteY4" fmla="*/ 3271789 h 3271789"/>
              <a:gd name="connsiteX5" fmla="*/ 440076 w 3854368"/>
              <a:gd name="connsiteY5" fmla="*/ 3153052 h 3271789"/>
              <a:gd name="connsiteX6" fmla="*/ 0 w 3854368"/>
              <a:gd name="connsiteY6" fmla="*/ 1927184 h 3271789"/>
              <a:gd name="connsiteX7" fmla="*/ 1927184 w 3854368"/>
              <a:gd name="connsiteY7" fmla="*/ 0 h 327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27178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392839"/>
                  <a:pt x="3689217" y="2819921"/>
                  <a:pt x="3414293" y="3153052"/>
                </a:cubicBezTo>
                <a:lnTo>
                  <a:pt x="3306377" y="3271789"/>
                </a:lnTo>
                <a:lnTo>
                  <a:pt x="547991" y="3271789"/>
                </a:lnTo>
                <a:lnTo>
                  <a:pt x="440076" y="3153052"/>
                </a:lnTo>
                <a:cubicBezTo>
                  <a:pt x="165151" y="2819921"/>
                  <a:pt x="0" y="2392839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A4BC4F8-D2ED-4E14-9676-1B9B12E03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4642" y="3599464"/>
            <a:ext cx="3854368" cy="3271789"/>
          </a:xfrm>
          <a:custGeom>
            <a:avLst/>
            <a:gdLst>
              <a:gd name="connsiteX0" fmla="*/ 1927184 w 3854368"/>
              <a:gd name="connsiteY0" fmla="*/ 0 h 3271789"/>
              <a:gd name="connsiteX1" fmla="*/ 3854368 w 3854368"/>
              <a:gd name="connsiteY1" fmla="*/ 1927184 h 3271789"/>
              <a:gd name="connsiteX2" fmla="*/ 3414293 w 3854368"/>
              <a:gd name="connsiteY2" fmla="*/ 3153052 h 3271789"/>
              <a:gd name="connsiteX3" fmla="*/ 3306377 w 3854368"/>
              <a:gd name="connsiteY3" fmla="*/ 3271789 h 3271789"/>
              <a:gd name="connsiteX4" fmla="*/ 547991 w 3854368"/>
              <a:gd name="connsiteY4" fmla="*/ 3271789 h 3271789"/>
              <a:gd name="connsiteX5" fmla="*/ 440076 w 3854368"/>
              <a:gd name="connsiteY5" fmla="*/ 3153052 h 3271789"/>
              <a:gd name="connsiteX6" fmla="*/ 0 w 3854368"/>
              <a:gd name="connsiteY6" fmla="*/ 1927184 h 3271789"/>
              <a:gd name="connsiteX7" fmla="*/ 1927184 w 3854368"/>
              <a:gd name="connsiteY7" fmla="*/ 0 h 327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27178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392839"/>
                  <a:pt x="3689217" y="2819921"/>
                  <a:pt x="3414293" y="3153052"/>
                </a:cubicBezTo>
                <a:lnTo>
                  <a:pt x="3306377" y="3271789"/>
                </a:lnTo>
                <a:lnTo>
                  <a:pt x="547991" y="3271789"/>
                </a:lnTo>
                <a:lnTo>
                  <a:pt x="440076" y="3153052"/>
                </a:lnTo>
                <a:cubicBezTo>
                  <a:pt x="165151" y="2819921"/>
                  <a:pt x="0" y="2392839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125B5C3-09E0-448D-8B09-42E4EB8C5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79866" y="3467474"/>
            <a:ext cx="3854368" cy="3403779"/>
          </a:xfrm>
          <a:custGeom>
            <a:avLst/>
            <a:gdLst>
              <a:gd name="connsiteX0" fmla="*/ 1927184 w 3854368"/>
              <a:gd name="connsiteY0" fmla="*/ 0 h 3403779"/>
              <a:gd name="connsiteX1" fmla="*/ 3854368 w 3854368"/>
              <a:gd name="connsiteY1" fmla="*/ 1927184 h 3403779"/>
              <a:gd name="connsiteX2" fmla="*/ 3289909 w 3854368"/>
              <a:gd name="connsiteY2" fmla="*/ 3289909 h 3403779"/>
              <a:gd name="connsiteX3" fmla="*/ 3164620 w 3854368"/>
              <a:gd name="connsiteY3" fmla="*/ 3403779 h 3403779"/>
              <a:gd name="connsiteX4" fmla="*/ 689748 w 3854368"/>
              <a:gd name="connsiteY4" fmla="*/ 3403779 h 3403779"/>
              <a:gd name="connsiteX5" fmla="*/ 564460 w 3854368"/>
              <a:gd name="connsiteY5" fmla="*/ 3289909 h 3403779"/>
              <a:gd name="connsiteX6" fmla="*/ 0 w 3854368"/>
              <a:gd name="connsiteY6" fmla="*/ 1927184 h 3403779"/>
              <a:gd name="connsiteX7" fmla="*/ 1927184 w 3854368"/>
              <a:gd name="connsiteY7" fmla="*/ 0 h 340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40377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459361"/>
                  <a:pt x="3638661" y="2941157"/>
                  <a:pt x="3289909" y="3289909"/>
                </a:cubicBezTo>
                <a:lnTo>
                  <a:pt x="3164620" y="3403779"/>
                </a:lnTo>
                <a:lnTo>
                  <a:pt x="689748" y="3403779"/>
                </a:lnTo>
                <a:lnTo>
                  <a:pt x="564460" y="3289909"/>
                </a:lnTo>
                <a:cubicBezTo>
                  <a:pt x="215708" y="2941157"/>
                  <a:pt x="0" y="2459361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441C023-9267-4051-A5F9-554F5F9759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" b="3"/>
          <a:stretch/>
        </p:blipFill>
        <p:spPr>
          <a:xfrm>
            <a:off x="6771147" y="4115125"/>
            <a:ext cx="2505859" cy="2505859"/>
          </a:xfrm>
          <a:prstGeom prst="rect">
            <a:avLst/>
          </a:prstGeom>
        </p:spPr>
      </p:pic>
      <p:pic>
        <p:nvPicPr>
          <p:cNvPr id="7" name="Picture 23" descr="A picture containing icon&#10;&#10;Description automatically generated">
            <a:extLst>
              <a:ext uri="{FF2B5EF4-FFF2-40B4-BE49-F238E27FC236}">
                <a16:creationId xmlns:a16="http://schemas.microsoft.com/office/drawing/2014/main" id="{56FE506C-3550-4140-94DC-2010B091B2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4915" y="2500779"/>
            <a:ext cx="1710200" cy="17102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ED4DF2A-64E1-4551-80B1-6108514600BD}"/>
              </a:ext>
            </a:extLst>
          </p:cNvPr>
          <p:cNvSpPr txBox="1"/>
          <p:nvPr/>
        </p:nvSpPr>
        <p:spPr>
          <a:xfrm>
            <a:off x="814136" y="4914901"/>
            <a:ext cx="39463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latin typeface="Times New Roman"/>
                <a:cs typeface="Calibri"/>
              </a:rPr>
              <a:t>Sustainable development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latin typeface="Times New Roman"/>
                <a:cs typeface="Calibri"/>
              </a:rPr>
              <a:t>Cost-effective Forest fire Solution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latin typeface="Times New Roman"/>
                <a:cs typeface="Calibri"/>
              </a:rPr>
              <a:t>Prevent Economical damage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latin typeface="Times New Roman"/>
                <a:cs typeface="Calibri"/>
              </a:rPr>
              <a:t>Save Human Lives &amp; Wildlife</a:t>
            </a:r>
          </a:p>
          <a:p>
            <a:endParaRPr lang="en-US">
              <a:solidFill>
                <a:schemeClr val="bg1"/>
              </a:solidFill>
              <a:latin typeface="Times New Roman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6218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432439D5-9BEF-45E0-B549-67EABE14A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2959E85-E091-4F5D-9BE1-512CEA011737}"/>
              </a:ext>
            </a:extLst>
          </p:cNvPr>
          <p:cNvSpPr txBox="1">
            <a:spLocks/>
          </p:cNvSpPr>
          <p:nvPr/>
        </p:nvSpPr>
        <p:spPr>
          <a:xfrm>
            <a:off x="8022021" y="3231931"/>
            <a:ext cx="3852041" cy="1834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b="1">
                <a:latin typeface="Arial Black"/>
              </a:rPr>
              <a:t>Thank You</a:t>
            </a:r>
            <a:endParaRPr lang="en-US" sz="4800" b="1">
              <a:latin typeface="Arial Black"/>
              <a:cs typeface="Calibri Light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5E43DEB-D127-4DFB-97B9-0C29CA5A9C9A}"/>
              </a:ext>
            </a:extLst>
          </p:cNvPr>
          <p:cNvSpPr txBox="1"/>
          <p:nvPr/>
        </p:nvSpPr>
        <p:spPr>
          <a:xfrm>
            <a:off x="8673134" y="5255333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A presentation by</a:t>
            </a:r>
            <a:endParaRPr lang="en-US" sz="2400">
              <a:cs typeface="Calibri"/>
            </a:endParaRPr>
          </a:p>
          <a:p>
            <a:pPr algn="ctr"/>
            <a:r>
              <a:rPr lang="en-US" sz="2400"/>
              <a:t>Team Yaksha</a:t>
            </a:r>
            <a:endParaRPr lang="en-US" sz="2400">
              <a:cs typeface="Calibri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D28857AA-487D-4A62-F719-89C7EB155B71}"/>
              </a:ext>
            </a:extLst>
          </p:cNvPr>
          <p:cNvSpPr txBox="1"/>
          <p:nvPr/>
        </p:nvSpPr>
        <p:spPr>
          <a:xfrm>
            <a:off x="9383367" y="6346409"/>
            <a:ext cx="1329635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</a:t>
            </a:r>
            <a:endParaRPr lang="en-US">
              <a:cs typeface="Calibri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BC40809-71F7-C278-0F18-447A4DA4A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6123" y="6388509"/>
            <a:ext cx="275304" cy="27530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E7B287F-5D61-8ECB-DDF1-F04232AEA329}"/>
              </a:ext>
            </a:extLst>
          </p:cNvPr>
          <p:cNvGrpSpPr/>
          <p:nvPr/>
        </p:nvGrpSpPr>
        <p:grpSpPr>
          <a:xfrm>
            <a:off x="9454315" y="3045493"/>
            <a:ext cx="992605" cy="972552"/>
            <a:chOff x="4485774" y="2540668"/>
            <a:chExt cx="1864894" cy="1864894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63262D4-56DA-0CC8-8128-A58B1C6F2AFD}"/>
                </a:ext>
              </a:extLst>
            </p:cNvPr>
            <p:cNvSpPr/>
            <p:nvPr/>
          </p:nvSpPr>
          <p:spPr>
            <a:xfrm>
              <a:off x="4485774" y="2540668"/>
              <a:ext cx="1864894" cy="18648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8" descr="Icon&#10;&#10;Description automatically generated">
              <a:extLst>
                <a:ext uri="{FF2B5EF4-FFF2-40B4-BE49-F238E27FC236}">
                  <a16:creationId xmlns:a16="http://schemas.microsoft.com/office/drawing/2014/main" id="{39A686CE-9B31-A335-35D6-EB6C98177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85207" y="2717380"/>
              <a:ext cx="1486873" cy="1494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106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1">
            <a:extLst>
              <a:ext uri="{FF2B5EF4-FFF2-40B4-BE49-F238E27FC236}">
                <a16:creationId xmlns:a16="http://schemas.microsoft.com/office/drawing/2014/main" id="{114C78B5-EC6B-4A39-8860-70510086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B675E-43DA-459F-B24A-15BF63562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588" y="6203254"/>
            <a:ext cx="4597680" cy="600399"/>
          </a:xfrm>
        </p:spPr>
        <p:txBody>
          <a:bodyPr anchor="t">
            <a:noAutofit/>
          </a:bodyPr>
          <a:lstStyle/>
          <a:p>
            <a:r>
              <a:rPr lang="en-US" b="1">
                <a:solidFill>
                  <a:schemeClr val="bg1"/>
                </a:solidFill>
                <a:latin typeface="Times New Roman"/>
                <a:cs typeface="Calibri Light"/>
              </a:rPr>
              <a:t>TEAM YAKSHA</a:t>
            </a:r>
            <a:endParaRPr lang="en-US" sz="4900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6F277E8-F518-4B7A-968D-60BD1573D5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5" r="-2" b="1193"/>
          <a:stretch/>
        </p:blipFill>
        <p:spPr>
          <a:xfrm>
            <a:off x="78105" y="448739"/>
            <a:ext cx="3074439" cy="2978841"/>
          </a:xfrm>
          <a:custGeom>
            <a:avLst/>
            <a:gdLst/>
            <a:ahLst/>
            <a:cxnLst/>
            <a:rect l="l" t="t" r="r" b="b"/>
            <a:pathLst>
              <a:path w="4000500" h="3413410">
                <a:moveTo>
                  <a:pt x="0" y="0"/>
                </a:moveTo>
                <a:lnTo>
                  <a:pt x="4000500" y="0"/>
                </a:lnTo>
                <a:lnTo>
                  <a:pt x="4000500" y="3330603"/>
                </a:lnTo>
                <a:lnTo>
                  <a:pt x="416174" y="3413410"/>
                </a:lnTo>
                <a:lnTo>
                  <a:pt x="0" y="3408169"/>
                </a:lnTo>
                <a:close/>
              </a:path>
            </a:pathLst>
          </a:custGeom>
        </p:spPr>
      </p:pic>
      <p:pic>
        <p:nvPicPr>
          <p:cNvPr id="5" name="Picture 5" descr="A picture containing water, outdoor, sky, person&#10;&#10;Description automatically generated">
            <a:extLst>
              <a:ext uri="{FF2B5EF4-FFF2-40B4-BE49-F238E27FC236}">
                <a16:creationId xmlns:a16="http://schemas.microsoft.com/office/drawing/2014/main" id="{36EC5412-3216-4F45-80B3-8F0E5A5372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0" r="-2" b="-2"/>
          <a:stretch/>
        </p:blipFill>
        <p:spPr>
          <a:xfrm>
            <a:off x="3232785" y="439214"/>
            <a:ext cx="2820456" cy="2978839"/>
          </a:xfrm>
          <a:custGeom>
            <a:avLst/>
            <a:gdLst/>
            <a:ahLst/>
            <a:cxnLst/>
            <a:rect l="l" t="t" r="r" b="b"/>
            <a:pathLst>
              <a:path w="3809998" h="3361533">
                <a:moveTo>
                  <a:pt x="0" y="0"/>
                </a:moveTo>
                <a:lnTo>
                  <a:pt x="3809998" y="0"/>
                </a:lnTo>
                <a:lnTo>
                  <a:pt x="3809998" y="3353206"/>
                </a:lnTo>
                <a:lnTo>
                  <a:pt x="1781628" y="3181423"/>
                </a:lnTo>
                <a:lnTo>
                  <a:pt x="0" y="3361533"/>
                </a:lnTo>
                <a:close/>
              </a:path>
            </a:pathLst>
          </a:cu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8432B17D-2C2D-41F3-A9A7-5E2A0B366C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9" r="99"/>
          <a:stretch/>
        </p:blipFill>
        <p:spPr>
          <a:xfrm>
            <a:off x="6130290" y="439214"/>
            <a:ext cx="2926293" cy="2965951"/>
          </a:xfrm>
          <a:custGeom>
            <a:avLst/>
            <a:gdLst/>
            <a:ahLst/>
            <a:cxnLst/>
            <a:rect l="l" t="t" r="r" b="b"/>
            <a:pathLst>
              <a:path w="4000500" h="3403026">
                <a:moveTo>
                  <a:pt x="0" y="0"/>
                </a:moveTo>
                <a:lnTo>
                  <a:pt x="4000500" y="0"/>
                </a:lnTo>
                <a:lnTo>
                  <a:pt x="4000500" y="3403026"/>
                </a:lnTo>
                <a:lnTo>
                  <a:pt x="9072" y="3370108"/>
                </a:lnTo>
                <a:lnTo>
                  <a:pt x="0" y="3369340"/>
                </a:lnTo>
                <a:close/>
              </a:path>
            </a:pathLst>
          </a:cu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BF7E39-A30F-481B-A8BE-BC5D44BC6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8117" y="4003710"/>
            <a:ext cx="3095959" cy="4357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  <a:t>Bhavesh Suneja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EE2BFB-885F-49E7-A02D-1ECEBDBF0F5B}"/>
              </a:ext>
            </a:extLst>
          </p:cNvPr>
          <p:cNvSpPr txBox="1"/>
          <p:nvPr/>
        </p:nvSpPr>
        <p:spPr>
          <a:xfrm>
            <a:off x="207545" y="4044282"/>
            <a:ext cx="274320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  <a:t>Namrata Agrawal</a:t>
            </a:r>
            <a:b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</a:br>
            <a:endParaRPr lang="en-US" sz="2500" b="1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CCB1CF-9254-4C14-BCA5-5799986CDF4A}"/>
              </a:ext>
            </a:extLst>
          </p:cNvPr>
          <p:cNvSpPr txBox="1"/>
          <p:nvPr/>
        </p:nvSpPr>
        <p:spPr>
          <a:xfrm>
            <a:off x="3148597" y="4001948"/>
            <a:ext cx="274320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  <a:t>Devansu Yadav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8F7D59-D4DD-4988-AA81-B4715A482D4D}"/>
              </a:ext>
            </a:extLst>
          </p:cNvPr>
          <p:cNvSpPr txBox="1"/>
          <p:nvPr/>
        </p:nvSpPr>
        <p:spPr>
          <a:xfrm>
            <a:off x="210052" y="4549218"/>
            <a:ext cx="29738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INDIA</a:t>
            </a:r>
          </a:p>
          <a:p>
            <a:r>
              <a:rPr lang="en-US">
                <a:solidFill>
                  <a:schemeClr val="bg1"/>
                </a:solidFill>
                <a:cs typeface="Calibri"/>
              </a:rPr>
              <a:t>III</a:t>
            </a:r>
            <a:r>
              <a:rPr lang="en-US" baseline="30000">
                <a:solidFill>
                  <a:schemeClr val="bg1"/>
                </a:solidFill>
                <a:cs typeface="Calibri"/>
              </a:rPr>
              <a:t>rd</a:t>
            </a:r>
            <a:r>
              <a:rPr lang="en-US">
                <a:solidFill>
                  <a:schemeClr val="bg1"/>
                </a:solidFill>
                <a:cs typeface="Calibri"/>
              </a:rPr>
              <a:t> Year, Masters of Computer Applications (MCA)</a:t>
            </a:r>
            <a:br>
              <a:rPr lang="en-US">
                <a:cs typeface="Calibri"/>
              </a:rPr>
            </a:b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4FBAFE-0D28-43E0-887E-2D3945C9F7BF}"/>
              </a:ext>
            </a:extLst>
          </p:cNvPr>
          <p:cNvSpPr txBox="1"/>
          <p:nvPr/>
        </p:nvSpPr>
        <p:spPr>
          <a:xfrm>
            <a:off x="3140522" y="4308586"/>
            <a:ext cx="275378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In</a:t>
            </a:r>
            <a:br>
              <a:rPr lang="en-US">
                <a:cs typeface="Calibri"/>
              </a:rPr>
            </a:br>
            <a:r>
              <a:rPr lang="en-US">
                <a:solidFill>
                  <a:schemeClr val="bg1"/>
                </a:solidFill>
                <a:cs typeface="Calibri"/>
              </a:rPr>
              <a:t>INDIA</a:t>
            </a:r>
            <a:br>
              <a:rPr lang="en-US">
                <a:cs typeface="Calibri"/>
              </a:rPr>
            </a:br>
            <a:r>
              <a:rPr lang="en-US">
                <a:solidFill>
                  <a:schemeClr val="bg1"/>
                </a:solidFill>
                <a:cs typeface="Calibri"/>
              </a:rPr>
              <a:t>III</a:t>
            </a:r>
            <a:r>
              <a:rPr lang="en-US" baseline="30000">
                <a:solidFill>
                  <a:schemeClr val="bg1"/>
                </a:solidFill>
                <a:cs typeface="Calibri"/>
              </a:rPr>
              <a:t>rd</a:t>
            </a:r>
            <a:r>
              <a:rPr lang="en-US">
                <a:solidFill>
                  <a:schemeClr val="bg1"/>
                </a:solidFill>
                <a:cs typeface="Calibri"/>
              </a:rPr>
              <a:t> Year, Bachelors of Technology (B.Tech) in CSE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E5EAFD-76D0-410D-BD74-AE9B48652FC0}"/>
              </a:ext>
            </a:extLst>
          </p:cNvPr>
          <p:cNvSpPr txBox="1"/>
          <p:nvPr/>
        </p:nvSpPr>
        <p:spPr>
          <a:xfrm>
            <a:off x="6128919" y="4547546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INDIA</a:t>
            </a:r>
            <a:br>
              <a:rPr lang="en-US">
                <a:cs typeface="Calibri"/>
              </a:rPr>
            </a:br>
            <a:r>
              <a:rPr lang="en-US">
                <a:solidFill>
                  <a:schemeClr val="bg1"/>
                </a:solidFill>
                <a:cs typeface="Calibri"/>
              </a:rPr>
              <a:t>IV</a:t>
            </a:r>
            <a:r>
              <a:rPr lang="en-US" baseline="30000">
                <a:solidFill>
                  <a:schemeClr val="bg1"/>
                </a:solidFill>
                <a:cs typeface="Calibri"/>
              </a:rPr>
              <a:t>th</a:t>
            </a:r>
            <a:r>
              <a:rPr lang="en-US">
                <a:solidFill>
                  <a:schemeClr val="bg1"/>
                </a:solidFill>
                <a:cs typeface="Calibri"/>
              </a:rPr>
              <a:t> Year, Bachelors of Technology (B.Tech) in CSE</a:t>
            </a:r>
          </a:p>
        </p:txBody>
      </p:sp>
      <p:pic>
        <p:nvPicPr>
          <p:cNvPr id="11" name="Picture 12">
            <a:extLst>
              <a:ext uri="{FF2B5EF4-FFF2-40B4-BE49-F238E27FC236}">
                <a16:creationId xmlns:a16="http://schemas.microsoft.com/office/drawing/2014/main" id="{CE00EECF-8346-93A3-6284-E6BDFEBB42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2570" y="439214"/>
            <a:ext cx="2981325" cy="2981325"/>
          </a:xfrm>
          <a:prstGeom prst="rect">
            <a:avLst/>
          </a:prstGeom>
        </p:spPr>
      </p:pic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929298DF-A9D1-D710-EB8F-920277FC63AE}"/>
              </a:ext>
            </a:extLst>
          </p:cNvPr>
          <p:cNvSpPr>
            <a:spLocks noGrp="1"/>
          </p:cNvSpPr>
          <p:nvPr/>
        </p:nvSpPr>
        <p:spPr>
          <a:xfrm>
            <a:off x="6098117" y="4003710"/>
            <a:ext cx="3095959" cy="435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  <a:t>Bhavesh Suneja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2DDA19FC-5D2B-402E-7765-34E0E98F1074}"/>
              </a:ext>
            </a:extLst>
          </p:cNvPr>
          <p:cNvSpPr txBox="1">
            <a:spLocks/>
          </p:cNvSpPr>
          <p:nvPr/>
        </p:nvSpPr>
        <p:spPr>
          <a:xfrm>
            <a:off x="8984192" y="4041810"/>
            <a:ext cx="3095959" cy="435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500" b="1">
                <a:solidFill>
                  <a:schemeClr val="bg1"/>
                </a:solidFill>
                <a:latin typeface="Times New Roman"/>
                <a:cs typeface="Calibri"/>
              </a:rPr>
              <a:t>Kenneth Legaspi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E53E2A-9E1F-B633-89A1-EE1B551D0E0C}"/>
              </a:ext>
            </a:extLst>
          </p:cNvPr>
          <p:cNvSpPr txBox="1"/>
          <p:nvPr/>
        </p:nvSpPr>
        <p:spPr>
          <a:xfrm>
            <a:off x="8986419" y="4585646"/>
            <a:ext cx="287955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PHILIPPINES</a:t>
            </a:r>
            <a:br>
              <a:rPr lang="en-US">
                <a:cs typeface="Calibri"/>
              </a:rPr>
            </a:br>
            <a:r>
              <a:rPr lang="en-US">
                <a:solidFill>
                  <a:schemeClr val="bg1"/>
                </a:solidFill>
                <a:cs typeface="Calibri"/>
              </a:rPr>
              <a:t>IV</a:t>
            </a:r>
            <a:r>
              <a:rPr lang="en-US" baseline="30000">
                <a:solidFill>
                  <a:schemeClr val="bg1"/>
                </a:solidFill>
                <a:cs typeface="Calibri"/>
              </a:rPr>
              <a:t>th</a:t>
            </a:r>
            <a:r>
              <a:rPr lang="en-US">
                <a:solidFill>
                  <a:schemeClr val="bg1"/>
                </a:solidFill>
                <a:cs typeface="Calibri"/>
              </a:rPr>
              <a:t> Year, Bachelor of </a:t>
            </a:r>
            <a:endParaRPr lang="en-US" err="1">
              <a:solidFill>
                <a:schemeClr val="bg1"/>
              </a:solidFill>
              <a:cs typeface="Calibri"/>
            </a:endParaRPr>
          </a:p>
          <a:p>
            <a:r>
              <a:rPr lang="en-US">
                <a:solidFill>
                  <a:schemeClr val="bg1"/>
                </a:solidFill>
                <a:cs typeface="Calibri"/>
              </a:rPr>
              <a:t>Science in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136553287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674AFDF6-F274-DA36-68E5-BA89EB40B7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33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98E2E9-178F-4D69-9B6D-CA995B67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>
                <a:solidFill>
                  <a:srgbClr val="FFFFFF"/>
                </a:solidFill>
              </a:rPr>
              <a:t>Problems Identified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1C9B7AB-0CE8-4E13-95A0-1873DB8DDFEC}"/>
              </a:ext>
            </a:extLst>
          </p:cNvPr>
          <p:cNvSpPr txBox="1"/>
          <p:nvPr/>
        </p:nvSpPr>
        <p:spPr>
          <a:xfrm>
            <a:off x="5208296" y="1065862"/>
            <a:ext cx="6636673" cy="523651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>
                <a:solidFill>
                  <a:srgbClr val="FFFFFF"/>
                </a:solidFill>
              </a:rPr>
              <a:t>YAKSHA</a:t>
            </a:r>
            <a:r>
              <a:rPr lang="en-US" sz="2800">
                <a:solidFill>
                  <a:srgbClr val="FFFFFF"/>
                </a:solidFill>
              </a:rPr>
              <a:t> focuses on two major aspects </a:t>
            </a:r>
            <a:r>
              <a:rPr lang="en-US" sz="2400">
                <a:solidFill>
                  <a:srgbClr val="FFFFFF"/>
                </a:solidFill>
              </a:rPr>
              <a:t>-</a:t>
            </a:r>
            <a:endParaRPr lang="en-US" sz="2400" b="1">
              <a:solidFill>
                <a:srgbClr val="FFFFFF"/>
              </a:solidFill>
              <a:cs typeface="Calibri" panose="020F0502020204030204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FFFFFF"/>
                </a:solidFill>
              </a:rPr>
              <a:t>Forest fires detection</a:t>
            </a:r>
            <a:endParaRPr lang="en-US" sz="2000" b="1">
              <a:solidFill>
                <a:srgbClr val="FFFFFF"/>
              </a:solidFill>
              <a:cs typeface="Calibri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FFFFFF"/>
                </a:solidFill>
              </a:rPr>
              <a:t>Prevention/Mitigation</a:t>
            </a:r>
            <a:endParaRPr lang="en-US" sz="2000" b="1">
              <a:solidFill>
                <a:srgbClr val="FFFFFF"/>
              </a:solidFill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u="sng">
                <a:solidFill>
                  <a:srgbClr val="FFFFFF"/>
                </a:solidFill>
              </a:rPr>
              <a:t>Forest Fires</a:t>
            </a:r>
            <a:r>
              <a:rPr lang="en-US" sz="2400">
                <a:solidFill>
                  <a:srgbClr val="FFFFFF"/>
                </a:solidFill>
              </a:rPr>
              <a:t> –  Climate change is real</a:t>
            </a:r>
            <a:endParaRPr lang="en-US" sz="240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About </a:t>
            </a:r>
            <a:r>
              <a:rPr lang="en-US" sz="2000" b="1">
                <a:solidFill>
                  <a:srgbClr val="FFFFFF"/>
                </a:solidFill>
              </a:rPr>
              <a:t>4.7 million acres</a:t>
            </a:r>
            <a:r>
              <a:rPr lang="en-US" sz="2000">
                <a:solidFill>
                  <a:srgbClr val="FFFFFF"/>
                </a:solidFill>
              </a:rPr>
              <a:t> of forest cover were burned in </a:t>
            </a:r>
            <a:r>
              <a:rPr lang="en-US" sz="2000" b="1">
                <a:solidFill>
                  <a:srgbClr val="FFFFFF"/>
                </a:solidFill>
              </a:rPr>
              <a:t>2019</a:t>
            </a:r>
            <a:r>
              <a:rPr lang="en-US" sz="2000">
                <a:solidFill>
                  <a:srgbClr val="FFFFFF"/>
                </a:solidFill>
              </a:rPr>
              <a:t> while there were </a:t>
            </a:r>
            <a:r>
              <a:rPr lang="en-US" sz="2000" b="1">
                <a:solidFill>
                  <a:srgbClr val="FFFFFF"/>
                </a:solidFill>
              </a:rPr>
              <a:t>8.8 million acres</a:t>
            </a:r>
            <a:r>
              <a:rPr lang="en-US" sz="2000">
                <a:solidFill>
                  <a:srgbClr val="FFFFFF"/>
                </a:solidFill>
              </a:rPr>
              <a:t> burned in </a:t>
            </a:r>
            <a:r>
              <a:rPr lang="en-US" sz="2000" b="1">
                <a:solidFill>
                  <a:srgbClr val="FFFFFF"/>
                </a:solidFill>
              </a:rPr>
              <a:t>2018 </a:t>
            </a:r>
            <a:r>
              <a:rPr lang="en-US" sz="2000">
                <a:solidFill>
                  <a:srgbClr val="FFFFFF"/>
                </a:solidFill>
              </a:rPr>
              <a:t>due to Forest fires.</a:t>
            </a:r>
            <a:br>
              <a:rPr lang="en-US" sz="2000"/>
            </a:br>
            <a:endParaRPr lang="en-US" sz="2000"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Out of the total </a:t>
            </a:r>
            <a:r>
              <a:rPr lang="en-US" sz="2000" b="1">
                <a:ea typeface="+mn-lt"/>
                <a:cs typeface="+mn-lt"/>
              </a:rPr>
              <a:t>7,12,249</a:t>
            </a:r>
            <a:r>
              <a:rPr lang="en-US" sz="2000">
                <a:ea typeface="+mn-lt"/>
                <a:cs typeface="+mn-lt"/>
              </a:rPr>
              <a:t> square km of forest cover, </a:t>
            </a:r>
            <a:r>
              <a:rPr lang="en-US" sz="2000" b="1">
                <a:ea typeface="+mn-lt"/>
                <a:cs typeface="+mn-lt"/>
              </a:rPr>
              <a:t>1,52,421 square km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b="1">
                <a:ea typeface="+mn-lt"/>
                <a:cs typeface="+mn-lt"/>
              </a:rPr>
              <a:t>21.40 percent</a:t>
            </a:r>
            <a:r>
              <a:rPr lang="en-US" sz="2000">
                <a:ea typeface="+mn-lt"/>
                <a:cs typeface="+mn-lt"/>
              </a:rPr>
              <a:t>) is either highly or extremely fire prone. In </a:t>
            </a:r>
            <a:r>
              <a:rPr lang="en-US" sz="2000" b="1">
                <a:ea typeface="+mn-lt"/>
                <a:cs typeface="+mn-lt"/>
              </a:rPr>
              <a:t>2021</a:t>
            </a:r>
            <a:r>
              <a:rPr lang="en-US" sz="2000">
                <a:ea typeface="+mn-lt"/>
                <a:cs typeface="+mn-lt"/>
              </a:rPr>
              <a:t>, </a:t>
            </a:r>
            <a:r>
              <a:rPr lang="en-US" sz="2000" b="1">
                <a:ea typeface="+mn-lt"/>
                <a:cs typeface="+mn-lt"/>
              </a:rPr>
              <a:t>India</a:t>
            </a:r>
            <a:r>
              <a:rPr lang="en-US" sz="2000">
                <a:ea typeface="+mn-lt"/>
                <a:cs typeface="+mn-lt"/>
              </a:rPr>
              <a:t> recorded about </a:t>
            </a:r>
            <a:r>
              <a:rPr lang="en-US" sz="2000" b="1">
                <a:ea typeface="+mn-lt"/>
                <a:cs typeface="+mn-lt"/>
              </a:rPr>
              <a:t>21,487</a:t>
            </a:r>
            <a:r>
              <a:rPr lang="en-US" sz="2000">
                <a:ea typeface="+mn-lt"/>
                <a:cs typeface="+mn-lt"/>
              </a:rPr>
              <a:t> forest fire incidents.</a:t>
            </a:r>
            <a:br>
              <a:rPr lang="en-US" sz="2000">
                <a:ea typeface="+mn-lt"/>
                <a:cs typeface="+mn-lt"/>
              </a:rPr>
            </a:br>
            <a:endParaRPr lang="en-US" sz="2000">
              <a:solidFill>
                <a:srgbClr val="FFFFFF"/>
              </a:solidFill>
              <a:cs typeface="Calibri"/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In </a:t>
            </a:r>
            <a:r>
              <a:rPr lang="en-US" sz="2000" b="1">
                <a:ea typeface="+mn-lt"/>
                <a:cs typeface="+mn-lt"/>
              </a:rPr>
              <a:t>Philippines</a:t>
            </a:r>
            <a:r>
              <a:rPr lang="en-US" sz="2000">
                <a:ea typeface="+mn-lt"/>
                <a:cs typeface="+mn-lt"/>
              </a:rPr>
              <a:t>, </a:t>
            </a:r>
            <a:r>
              <a:rPr lang="en-US" sz="2000" b="1">
                <a:ea typeface="+mn-lt"/>
                <a:cs typeface="+mn-lt"/>
              </a:rPr>
              <a:t>24KHa</a:t>
            </a:r>
            <a:r>
              <a:rPr lang="en-US" sz="2000">
                <a:ea typeface="+mn-lt"/>
                <a:cs typeface="+mn-lt"/>
              </a:rPr>
              <a:t> of land has burned so far in </a:t>
            </a:r>
            <a:r>
              <a:rPr lang="en-US" sz="2000" b="1">
                <a:ea typeface="+mn-lt"/>
                <a:cs typeface="+mn-lt"/>
              </a:rPr>
              <a:t>2021</a:t>
            </a:r>
            <a:r>
              <a:rPr lang="en-US" sz="2000">
                <a:ea typeface="+mn-lt"/>
                <a:cs typeface="+mn-lt"/>
              </a:rPr>
              <a:t>. This total is </a:t>
            </a:r>
            <a:r>
              <a:rPr lang="en-US" sz="2000" b="1">
                <a:ea typeface="+mn-lt"/>
                <a:cs typeface="+mn-lt"/>
              </a:rPr>
              <a:t>low</a:t>
            </a:r>
            <a:r>
              <a:rPr lang="en-US" sz="2000">
                <a:ea typeface="+mn-lt"/>
                <a:cs typeface="+mn-lt"/>
              </a:rPr>
              <a:t> compared to the total for previous years going back to </a:t>
            </a:r>
            <a:r>
              <a:rPr lang="en-US" sz="2000" b="1">
                <a:ea typeface="+mn-lt"/>
                <a:cs typeface="+mn-lt"/>
              </a:rPr>
              <a:t>2001</a:t>
            </a:r>
            <a:r>
              <a:rPr lang="en-US" sz="2000">
                <a:ea typeface="+mn-lt"/>
                <a:cs typeface="+mn-lt"/>
              </a:rPr>
              <a:t>. The most fires recorded in a year was </a:t>
            </a:r>
            <a:r>
              <a:rPr lang="en-US" sz="2000" b="1">
                <a:ea typeface="+mn-lt"/>
                <a:cs typeface="+mn-lt"/>
              </a:rPr>
              <a:t>2005</a:t>
            </a:r>
            <a:r>
              <a:rPr lang="en-US" sz="2000">
                <a:ea typeface="+mn-lt"/>
                <a:cs typeface="+mn-lt"/>
              </a:rPr>
              <a:t>, with </a:t>
            </a:r>
            <a:r>
              <a:rPr lang="en-US" sz="2000" b="1">
                <a:ea typeface="+mn-lt"/>
                <a:cs typeface="+mn-lt"/>
              </a:rPr>
              <a:t>160KHa</a:t>
            </a:r>
            <a:r>
              <a:rPr lang="en-US" sz="2000">
                <a:ea typeface="+mn-lt"/>
                <a:cs typeface="+mn-lt"/>
              </a:rPr>
              <a:t>.</a:t>
            </a:r>
            <a:endParaRPr lang="en-US" sz="2000">
              <a:solidFill>
                <a:srgbClr val="FFFFFF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1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768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58AB8A7F-A7BC-4462-B51B-C78F3DE6A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64" r="2326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364DD4-6A7B-44E8-BC0E-29112E8550B0}"/>
              </a:ext>
            </a:extLst>
          </p:cNvPr>
          <p:cNvSpPr txBox="1"/>
          <p:nvPr/>
        </p:nvSpPr>
        <p:spPr>
          <a:xfrm>
            <a:off x="967316" y="554567"/>
            <a:ext cx="482811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>
                <a:latin typeface="Times New Roman"/>
                <a:cs typeface="Calibri"/>
              </a:rPr>
              <a:t>The Solution</a:t>
            </a:r>
            <a:endParaRPr lang="en-US" sz="4400" b="1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0FC2FE-7339-40D9-A815-A24ED8BC2EB2}"/>
              </a:ext>
            </a:extLst>
          </p:cNvPr>
          <p:cNvSpPr txBox="1"/>
          <p:nvPr/>
        </p:nvSpPr>
        <p:spPr>
          <a:xfrm>
            <a:off x="966114" y="1604887"/>
            <a:ext cx="5473700" cy="57246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1">
                <a:latin typeface="Times New Roman"/>
                <a:cs typeface="Calibri"/>
              </a:rPr>
              <a:t>Agni Shamak </a:t>
            </a:r>
            <a:r>
              <a:rPr lang="en-US" sz="2200">
                <a:latin typeface="Times New Roman"/>
                <a:cs typeface="Calibri"/>
              </a:rPr>
              <a:t>is a Forest Fire detection service that uses </a:t>
            </a:r>
            <a:r>
              <a:rPr lang="en-US" sz="2200" b="1">
                <a:latin typeface="Times New Roman"/>
                <a:cs typeface="Calibri"/>
              </a:rPr>
              <a:t>IoT</a:t>
            </a:r>
            <a:r>
              <a:rPr lang="en-US" sz="2200">
                <a:latin typeface="Times New Roman"/>
                <a:cs typeface="Calibri"/>
              </a:rPr>
              <a:t> and </a:t>
            </a:r>
            <a:r>
              <a:rPr lang="en-US" sz="2200" b="1">
                <a:latin typeface="Times New Roman"/>
                <a:cs typeface="Calibri"/>
              </a:rPr>
              <a:t>ML</a:t>
            </a:r>
            <a:r>
              <a:rPr lang="en-US" sz="2200">
                <a:latin typeface="Times New Roman"/>
                <a:cs typeface="Calibri"/>
              </a:rPr>
              <a:t> to detect forest fire conditions and alert the concerned authorities early on. </a:t>
            </a:r>
            <a:br>
              <a:rPr lang="en-US" sz="2200">
                <a:latin typeface="Times New Roman"/>
                <a:cs typeface="Calibri"/>
              </a:rPr>
            </a:br>
            <a:endParaRPr lang="en-US">
              <a:latin typeface="Calibri" panose="020F0502020204030204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200">
                <a:latin typeface="Times New Roman"/>
                <a:cs typeface="Calibri"/>
              </a:rPr>
              <a:t>It makes predictions about a </a:t>
            </a:r>
            <a:r>
              <a:rPr lang="en-US" sz="2200" b="1">
                <a:latin typeface="Times New Roman"/>
                <a:cs typeface="Calibri"/>
              </a:rPr>
              <a:t>probable forest fire</a:t>
            </a:r>
            <a:r>
              <a:rPr lang="en-US" sz="2200">
                <a:latin typeface="Times New Roman"/>
                <a:cs typeface="Calibri"/>
              </a:rPr>
              <a:t> in a region using data available from the IoT sensors namely </a:t>
            </a:r>
            <a:r>
              <a:rPr lang="en-US" sz="2200" b="1">
                <a:latin typeface="Times New Roman"/>
                <a:cs typeface="Calibri"/>
              </a:rPr>
              <a:t>Air temp</a:t>
            </a:r>
            <a:r>
              <a:rPr lang="en-US" sz="2200">
                <a:latin typeface="Times New Roman"/>
                <a:cs typeface="Calibri"/>
              </a:rPr>
              <a:t>, </a:t>
            </a:r>
            <a:r>
              <a:rPr lang="en-US" sz="2200" b="1">
                <a:latin typeface="Times New Roman"/>
                <a:cs typeface="Calibri"/>
              </a:rPr>
              <a:t>Humidity</a:t>
            </a:r>
            <a:r>
              <a:rPr lang="en-US" sz="2200">
                <a:latin typeface="Times New Roman"/>
                <a:cs typeface="Calibri"/>
              </a:rPr>
              <a:t>, </a:t>
            </a:r>
            <a:r>
              <a:rPr lang="en-US" sz="2200" b="1">
                <a:latin typeface="Times New Roman"/>
                <a:cs typeface="Calibri"/>
              </a:rPr>
              <a:t>Soil temp</a:t>
            </a:r>
            <a:r>
              <a:rPr lang="en-US" sz="2200">
                <a:latin typeface="Times New Roman"/>
                <a:cs typeface="Calibri"/>
              </a:rPr>
              <a:t>, </a:t>
            </a:r>
            <a:r>
              <a:rPr lang="en-US" sz="2200" b="1">
                <a:latin typeface="Times New Roman"/>
                <a:cs typeface="Calibri"/>
              </a:rPr>
              <a:t>soil moisture</a:t>
            </a:r>
            <a:r>
              <a:rPr lang="en-US" sz="2200">
                <a:latin typeface="Times New Roman"/>
                <a:cs typeface="Calibri"/>
              </a:rPr>
              <a:t> and </a:t>
            </a:r>
            <a:r>
              <a:rPr lang="en-US" sz="2200" b="1">
                <a:latin typeface="Times New Roman"/>
                <a:cs typeface="Calibri"/>
              </a:rPr>
              <a:t>Sunlight sensors</a:t>
            </a:r>
            <a:r>
              <a:rPr lang="en-US" sz="2200">
                <a:latin typeface="Times New Roman"/>
                <a:cs typeface="Calibri"/>
              </a:rPr>
              <a:t>.</a:t>
            </a:r>
            <a:br>
              <a:rPr lang="en-US" sz="2200">
                <a:latin typeface="Times New Roman"/>
                <a:cs typeface="Calibri"/>
              </a:rPr>
            </a:br>
            <a:endParaRPr lang="en-US">
              <a:latin typeface="Calibri" panose="020F0502020204030204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200">
                <a:latin typeface="Times New Roman"/>
                <a:cs typeface="Calibri"/>
              </a:rPr>
              <a:t>It also takes appropriate measures to reduce the chances of progression of a forest fire by providing </a:t>
            </a:r>
            <a:r>
              <a:rPr lang="en-US" sz="2200" b="1">
                <a:latin typeface="Times New Roman"/>
                <a:cs typeface="Calibri"/>
              </a:rPr>
              <a:t>Forest Fire First-Aid (Drone-aided system).</a:t>
            </a:r>
          </a:p>
          <a:p>
            <a:endParaRPr lang="en-US" sz="2200" b="1">
              <a:latin typeface="Times New Roman"/>
              <a:cs typeface="Calibri"/>
            </a:endParaRPr>
          </a:p>
          <a:p>
            <a:endParaRPr lang="en-US" sz="2200" b="1">
              <a:latin typeface="Times New Roman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82302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White Jigsaw puzzle on yellow color background">
            <a:extLst>
              <a:ext uri="{FF2B5EF4-FFF2-40B4-BE49-F238E27FC236}">
                <a16:creationId xmlns:a16="http://schemas.microsoft.com/office/drawing/2014/main" id="{7FB86F0C-46E4-8EDF-809C-0B1AFE24FE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64" t="9091"/>
          <a:stretch/>
        </p:blipFill>
        <p:spPr>
          <a:xfrm>
            <a:off x="3522466" y="2864"/>
            <a:ext cx="8669532" cy="685799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676BD-6F32-859A-596A-F3B049030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664" y="1017852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600">
                <a:cs typeface="Calibri Light"/>
              </a:rPr>
              <a:t>Challenges Faced</a:t>
            </a:r>
            <a:endParaRPr lang="en-US" sz="36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9576B29E-58EA-27DC-BE99-A8630FC4B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71" y="2502722"/>
            <a:ext cx="3438906" cy="42370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>
                <a:ea typeface="Calibri"/>
                <a:cs typeface="Calibri"/>
              </a:rPr>
              <a:t>Focusing on whether to build a solution to mitigate forest fires in its early stage, or just build a tool predict possible forest fire.</a:t>
            </a:r>
          </a:p>
          <a:p>
            <a:r>
              <a:rPr lang="en-US" sz="1600">
                <a:ea typeface="Calibri"/>
                <a:cs typeface="Calibri"/>
              </a:rPr>
              <a:t>Connecting the IoT Device to Azure IoT Central.</a:t>
            </a:r>
          </a:p>
          <a:p>
            <a:r>
              <a:rPr lang="en-US" sz="1600">
                <a:ea typeface="Calibri"/>
                <a:cs typeface="Calibri"/>
              </a:rPr>
              <a:t>How to mitigate forest fires with the use of drones.</a:t>
            </a:r>
          </a:p>
          <a:p>
            <a:r>
              <a:rPr lang="en-US" sz="1600">
                <a:ea typeface="Calibri"/>
                <a:cs typeface="Calibri"/>
              </a:rPr>
              <a:t>How to develop a machine learning model that makes predictions based on the sensor readings</a:t>
            </a:r>
          </a:p>
          <a:p>
            <a:r>
              <a:rPr lang="en-US" sz="1600">
                <a:ea typeface="Calibri"/>
                <a:cs typeface="Calibri"/>
              </a:rPr>
              <a:t>Dataset on forest fire based on geographical location.</a:t>
            </a:r>
          </a:p>
          <a:p>
            <a:r>
              <a:rPr lang="en-US" sz="1600">
                <a:ea typeface="Calibri"/>
                <a:cs typeface="Calibri"/>
              </a:rPr>
              <a:t>Strategies to prevent early wildfire with Yaksha.</a:t>
            </a:r>
          </a:p>
        </p:txBody>
      </p:sp>
    </p:spTree>
    <p:extLst>
      <p:ext uri="{BB962C8B-B14F-4D97-AF65-F5344CB8AC3E}">
        <p14:creationId xmlns:p14="http://schemas.microsoft.com/office/powerpoint/2010/main" val="2085992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arget with various rings of accuracy">
            <a:extLst>
              <a:ext uri="{FF2B5EF4-FFF2-40B4-BE49-F238E27FC236}">
                <a16:creationId xmlns:a16="http://schemas.microsoft.com/office/drawing/2014/main" id="{3CCAF15A-BE19-4700-AB96-DB826AC048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8" b="9091"/>
          <a:stretch/>
        </p:blipFill>
        <p:spPr>
          <a:xfrm>
            <a:off x="4613570" y="10"/>
            <a:ext cx="757843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F9BB4D-64AB-4662-9B54-7336A0567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067146"/>
            <a:ext cx="4309110" cy="11893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>
                <a:latin typeface="Times New Roman"/>
                <a:cs typeface="Times New Roman"/>
              </a:rPr>
              <a:t>Target Audience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36A90A-A3FD-4951-8D43-6A7E9AD810CC}"/>
              </a:ext>
            </a:extLst>
          </p:cNvPr>
          <p:cNvSpPr txBox="1"/>
          <p:nvPr/>
        </p:nvSpPr>
        <p:spPr>
          <a:xfrm>
            <a:off x="949610" y="2735820"/>
            <a:ext cx="303953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imes New Roman"/>
                <a:cs typeface="Calibri"/>
              </a:rPr>
              <a:t>Government</a:t>
            </a:r>
          </a:p>
          <a:p>
            <a:pPr algn="ctr"/>
            <a:endParaRPr lang="en-US" sz="2400">
              <a:latin typeface="Times New Roman"/>
              <a:cs typeface="Calibri"/>
            </a:endParaRPr>
          </a:p>
          <a:p>
            <a:pPr algn="ctr"/>
            <a:r>
              <a:rPr lang="en-US" sz="1600">
                <a:latin typeface="Times New Roman"/>
                <a:cs typeface="Calibri"/>
              </a:rPr>
              <a:t>Providing our services to the Government for a   better Forest protection and alerting system.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356FF-66C6-4C10-8614-5AFB3981DBD9}"/>
              </a:ext>
            </a:extLst>
          </p:cNvPr>
          <p:cNvSpPr txBox="1"/>
          <p:nvPr/>
        </p:nvSpPr>
        <p:spPr>
          <a:xfrm>
            <a:off x="5305363" y="4754929"/>
            <a:ext cx="274320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imes New Roman"/>
                <a:cs typeface="Calibri"/>
              </a:rPr>
              <a:t>Ecological Research centers</a:t>
            </a:r>
          </a:p>
          <a:p>
            <a:pPr algn="ctr"/>
            <a:endParaRPr lang="en-US" sz="2400">
              <a:latin typeface="Times New Roman"/>
              <a:cs typeface="Calibri"/>
            </a:endParaRPr>
          </a:p>
          <a:p>
            <a:pPr algn="ctr"/>
            <a:r>
              <a:rPr lang="en-US" sz="1600">
                <a:latin typeface="Times New Roman"/>
                <a:cs typeface="Calibri"/>
              </a:rPr>
              <a:t>Partnering with Research centers to deploy our solution and conduct research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A56C07-6683-457B-9261-D55A07FC4815}"/>
              </a:ext>
            </a:extLst>
          </p:cNvPr>
          <p:cNvSpPr txBox="1"/>
          <p:nvPr/>
        </p:nvSpPr>
        <p:spPr>
          <a:xfrm>
            <a:off x="1172206" y="4774651"/>
            <a:ext cx="2595034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imes New Roman"/>
                <a:cs typeface="Calibri"/>
              </a:rPr>
              <a:t>NGOs</a:t>
            </a:r>
            <a:endParaRPr lang="en-US">
              <a:latin typeface="Times New Roman"/>
              <a:cs typeface="Calibri"/>
            </a:endParaRPr>
          </a:p>
          <a:p>
            <a:pPr algn="ctr"/>
            <a:endParaRPr lang="en-US" sz="2400">
              <a:latin typeface="Times New Roman"/>
              <a:cs typeface="Calibri"/>
            </a:endParaRPr>
          </a:p>
          <a:p>
            <a:pPr algn="ctr"/>
            <a:r>
              <a:rPr lang="en-US" sz="1600">
                <a:latin typeface="Times New Roman"/>
                <a:cs typeface="Calibri"/>
              </a:rPr>
              <a:t>Collaborating with NGOs  for  installation and maintenance of our solution</a:t>
            </a:r>
            <a:endParaRPr lang="en-US" sz="1600">
              <a:latin typeface="Times New Roman"/>
              <a:cs typeface="Times New Roma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DA7D88-7B74-4F45-854F-64E513642FBD}"/>
              </a:ext>
            </a:extLst>
          </p:cNvPr>
          <p:cNvSpPr txBox="1"/>
          <p:nvPr/>
        </p:nvSpPr>
        <p:spPr>
          <a:xfrm>
            <a:off x="5171575" y="2164603"/>
            <a:ext cx="274320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imes New Roman"/>
                <a:ea typeface="+mn-lt"/>
                <a:cs typeface="+mn-lt"/>
              </a:rPr>
              <a:t>Environment/Social Startup Ventures</a:t>
            </a:r>
            <a:endParaRPr lang="en-US">
              <a:latin typeface="Times New Roman"/>
              <a:ea typeface="+mn-lt"/>
              <a:cs typeface="+mn-lt"/>
            </a:endParaRPr>
          </a:p>
          <a:p>
            <a:pPr algn="ctr"/>
            <a:endParaRPr lang="en-US" sz="1600" b="1">
              <a:latin typeface="Times New Roman"/>
              <a:cs typeface="Calibri"/>
            </a:endParaRPr>
          </a:p>
          <a:p>
            <a:pPr algn="ctr"/>
            <a:r>
              <a:rPr lang="en-US" sz="1600" b="1">
                <a:latin typeface="Times New Roman"/>
                <a:cs typeface="Calibri"/>
              </a:rPr>
              <a:t>Collaborating with startup ventures in the Environment protection space to innovate and scale our product/services.</a:t>
            </a:r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BA625E5-32B2-4BB9-935E-351A03215066}"/>
              </a:ext>
            </a:extLst>
          </p:cNvPr>
          <p:cNvCxnSpPr/>
          <p:nvPr/>
        </p:nvCxnSpPr>
        <p:spPr>
          <a:xfrm flipV="1">
            <a:off x="4866178" y="4545481"/>
            <a:ext cx="3354991" cy="21928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852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9721A0-4217-4F08-B826-7EF8CDA46F37}"/>
              </a:ext>
            </a:extLst>
          </p:cNvPr>
          <p:cNvSpPr/>
          <p:nvPr/>
        </p:nvSpPr>
        <p:spPr>
          <a:xfrm>
            <a:off x="-4417" y="1104"/>
            <a:ext cx="1811129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A2A7CB-2AB5-4CBF-A682-92CE33B094BB}"/>
              </a:ext>
            </a:extLst>
          </p:cNvPr>
          <p:cNvSpPr txBox="1"/>
          <p:nvPr/>
        </p:nvSpPr>
        <p:spPr>
          <a:xfrm>
            <a:off x="494058" y="427795"/>
            <a:ext cx="821635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</a:rPr>
              <a:t>C</a:t>
            </a:r>
            <a:endParaRPr lang="en-US" sz="2400">
              <a:latin typeface="Berlin Sans FB Demi"/>
              <a:cs typeface="Calibri"/>
            </a:endParaRP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U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S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T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O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M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E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R</a:t>
            </a:r>
            <a:br>
              <a:rPr lang="en-US" sz="2400">
                <a:latin typeface="Berlin Sans FB Demi"/>
                <a:cs typeface="Calibri"/>
              </a:rPr>
            </a:br>
            <a:endParaRPr lang="en-US" sz="2400">
              <a:solidFill>
                <a:srgbClr val="FFFFFF"/>
              </a:solidFill>
              <a:latin typeface="Berlin Sans FB Demi"/>
              <a:cs typeface="Calibri"/>
            </a:endParaRP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P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E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R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S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O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N</a:t>
            </a:r>
          </a:p>
          <a:p>
            <a:pPr algn="ctr"/>
            <a:r>
              <a:rPr lang="en-US" sz="2400">
                <a:solidFill>
                  <a:srgbClr val="FFFFFF"/>
                </a:solidFill>
                <a:latin typeface="Berlin Sans FB Demi"/>
                <a:cs typeface="Calibri"/>
              </a:rPr>
              <a:t>A</a:t>
            </a: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2E2FA570-75A7-0401-8606-C8B75EEA3E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" t="6238" r="275" b="17934"/>
          <a:stretch/>
        </p:blipFill>
        <p:spPr>
          <a:xfrm>
            <a:off x="3182353" y="278063"/>
            <a:ext cx="5829306" cy="630417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CC7EEA-EB5F-CA3F-55F2-3BAC3DF75F6F}"/>
              </a:ext>
            </a:extLst>
          </p:cNvPr>
          <p:cNvSpPr/>
          <p:nvPr/>
        </p:nvSpPr>
        <p:spPr>
          <a:xfrm>
            <a:off x="4838700" y="504825"/>
            <a:ext cx="15621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AECE3B-2E96-8F76-E3E8-C919F5410987}"/>
              </a:ext>
            </a:extLst>
          </p:cNvPr>
          <p:cNvSpPr txBox="1"/>
          <p:nvPr/>
        </p:nvSpPr>
        <p:spPr>
          <a:xfrm>
            <a:off x="4838700" y="428625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Arial"/>
                <a:ea typeface="Tahoma"/>
                <a:cs typeface="Posterama"/>
              </a:rPr>
              <a:t>Kenneth</a:t>
            </a:r>
          </a:p>
          <a:p>
            <a:r>
              <a:rPr lang="en-US" sz="2400">
                <a:solidFill>
                  <a:srgbClr val="A83E2D"/>
                </a:solidFill>
                <a:latin typeface="Arial"/>
                <a:ea typeface="Tahoma"/>
                <a:cs typeface="Posterama"/>
              </a:rPr>
              <a:t>Mehta</a:t>
            </a:r>
          </a:p>
        </p:txBody>
      </p:sp>
    </p:spTree>
    <p:extLst>
      <p:ext uri="{BB962C8B-B14F-4D97-AF65-F5344CB8AC3E}">
        <p14:creationId xmlns:p14="http://schemas.microsoft.com/office/powerpoint/2010/main" val="2939693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Placeholder 52">
            <a:extLst>
              <a:ext uri="{FF2B5EF4-FFF2-40B4-BE49-F238E27FC236}">
                <a16:creationId xmlns:a16="http://schemas.microsoft.com/office/drawing/2014/main" id="{1C284C81-9FD4-3C44-A6A2-85AC803F79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415749" y="1066801"/>
            <a:ext cx="2063404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GB" altLang="en-US" sz="1100" b="1">
                <a:ea typeface="MS PGothic"/>
              </a:rPr>
              <a:t>Forest Fires </a:t>
            </a:r>
            <a:r>
              <a:rPr lang="en-GB" altLang="en-US" sz="1100">
                <a:ea typeface="MS PGothic"/>
              </a:rPr>
              <a:t>can occur anytime and causes a great loss of Flora and Fauna.</a:t>
            </a:r>
            <a:endParaRPr lang="en-GB" altLang="en-US" sz="1100"/>
          </a:p>
        </p:txBody>
      </p:sp>
      <p:sp>
        <p:nvSpPr>
          <p:cNvPr id="2051" name="Text Placeholder 53">
            <a:extLst>
              <a:ext uri="{FF2B5EF4-FFF2-40B4-BE49-F238E27FC236}">
                <a16:creationId xmlns:a16="http://schemas.microsoft.com/office/drawing/2014/main" id="{75CCD2DA-D27F-9145-8104-E429BEBE75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auto">
          <a:xfrm>
            <a:off x="2702610" y="1016001"/>
            <a:ext cx="2011223" cy="158115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altLang="en-US" sz="100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1000">
              <a:ea typeface="MS PGothic"/>
            </a:endParaRPr>
          </a:p>
          <a:p>
            <a:r>
              <a:rPr lang="en-US" sz="1000">
                <a:ea typeface="MS PGothic"/>
              </a:rPr>
              <a:t>An </a:t>
            </a:r>
            <a:r>
              <a:rPr lang="en-US" sz="1000" b="1" err="1">
                <a:ea typeface="MS PGothic"/>
              </a:rPr>
              <a:t>AIoT</a:t>
            </a:r>
            <a:r>
              <a:rPr lang="en-US" sz="1000" b="1">
                <a:ea typeface="MS PGothic"/>
              </a:rPr>
              <a:t> based Forest Fire Detection</a:t>
            </a:r>
            <a:r>
              <a:rPr lang="en-US" sz="1000">
                <a:ea typeface="MS PGothic"/>
              </a:rPr>
              <a:t> service to detect forest fires early and provide </a:t>
            </a:r>
            <a:r>
              <a:rPr lang="en-US" sz="1000" b="1">
                <a:ea typeface="MS PGothic"/>
              </a:rPr>
              <a:t>Forest Fire First Aid</a:t>
            </a:r>
            <a:r>
              <a:rPr lang="en-US" sz="1000">
                <a:ea typeface="MS PGothic"/>
              </a:rPr>
              <a:t>.</a:t>
            </a:r>
          </a:p>
          <a:p>
            <a:endParaRPr lang="en-US" sz="1000">
              <a:ea typeface="MS PGothic"/>
            </a:endParaRPr>
          </a:p>
          <a:p>
            <a:endParaRPr lang="en-US" sz="1000">
              <a:ea typeface="MS PGothic"/>
            </a:endParaRPr>
          </a:p>
        </p:txBody>
      </p:sp>
      <p:sp>
        <p:nvSpPr>
          <p:cNvPr id="2052" name="Text Placeholder 54">
            <a:extLst>
              <a:ext uri="{FF2B5EF4-FFF2-40B4-BE49-F238E27FC236}">
                <a16:creationId xmlns:a16="http://schemas.microsoft.com/office/drawing/2014/main" id="{FFBF635A-1EF0-4743-BB49-75ECC2B7F1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auto">
          <a:xfrm>
            <a:off x="4967218" y="1177234"/>
            <a:ext cx="2262187" cy="118800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1400">
                <a:ea typeface="MS PGothic"/>
              </a:rPr>
              <a:t>A</a:t>
            </a:r>
            <a:r>
              <a:rPr lang="en-US" altLang="en-US" sz="1400">
                <a:ea typeface="MS PGothic"/>
              </a:rPr>
              <a:t> </a:t>
            </a:r>
            <a:r>
              <a:rPr lang="en-GB" altLang="en-US" sz="1400">
                <a:ea typeface="MS PGothic"/>
              </a:rPr>
              <a:t>nature-spirit, capable of early Forest Fire detection and </a:t>
            </a:r>
            <a:r>
              <a:rPr lang="en-GB" altLang="en-US" sz="1400" b="1">
                <a:ea typeface="MS PGothic"/>
              </a:rPr>
              <a:t>Forest Fire First-Aid.</a:t>
            </a:r>
            <a:endParaRPr lang="en-GB" alt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Placeholder 55">
            <a:extLst>
              <a:ext uri="{FF2B5EF4-FFF2-40B4-BE49-F238E27FC236}">
                <a16:creationId xmlns:a16="http://schemas.microsoft.com/office/drawing/2014/main" id="{0625BF4B-ABA6-594C-8D61-D407A41B5E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7331540" y="1066810"/>
            <a:ext cx="2162794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One-of-its-kind </a:t>
            </a:r>
            <a:r>
              <a:rPr lang="en-GB" sz="1100" b="1">
                <a:ea typeface="MS PGothic"/>
              </a:rPr>
              <a:t>Forest Fire First-Aid</a:t>
            </a:r>
            <a:r>
              <a:rPr lang="en-GB" sz="1100">
                <a:ea typeface="MS PGothic"/>
              </a:rPr>
              <a:t>.(First mover advantage)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Affordable, weather-proof, fire-proof and environment-friendly Yaksha units</a:t>
            </a:r>
            <a:r>
              <a:rPr lang="en-US" sz="1100">
                <a:ea typeface="MS PGothic"/>
              </a:rPr>
              <a:t>.</a:t>
            </a:r>
            <a:endParaRPr lang="en-GB" sz="1100">
              <a:ea typeface="MS PGothic"/>
            </a:endParaRPr>
          </a:p>
        </p:txBody>
      </p:sp>
      <p:sp>
        <p:nvSpPr>
          <p:cNvPr id="2053" name="Text Placeholder 56">
            <a:extLst>
              <a:ext uri="{FF2B5EF4-FFF2-40B4-BE49-F238E27FC236}">
                <a16:creationId xmlns:a16="http://schemas.microsoft.com/office/drawing/2014/main" id="{035A152E-BA43-F84D-9A4E-F82B2D926B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9812166" y="1044724"/>
            <a:ext cx="1754188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Governments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Ecological Research Centres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NGOs working for the environment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Environmental/Social Start-up Ventures</a:t>
            </a:r>
            <a:endParaRPr lang="en-GB" sz="1100">
              <a:latin typeface="Arial" panose="020B0604020202020204" pitchFamily="34" charset="0"/>
            </a:endParaRPr>
          </a:p>
        </p:txBody>
      </p:sp>
      <p:sp>
        <p:nvSpPr>
          <p:cNvPr id="2054" name="Text Placeholder 57">
            <a:extLst>
              <a:ext uri="{FF2B5EF4-FFF2-40B4-BE49-F238E27FC236}">
                <a16:creationId xmlns:a16="http://schemas.microsoft.com/office/drawing/2014/main" id="{53595C4C-D1BB-7E44-801E-48A9E2C38A5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auto">
          <a:xfrm>
            <a:off x="515140" y="2965450"/>
            <a:ext cx="1754187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Char char="•"/>
              <a:defRPr/>
            </a:pPr>
            <a:r>
              <a:rPr lang="en-GB" sz="1400">
                <a:ea typeface="MS PGothic"/>
              </a:rPr>
              <a:t>Dryad</a:t>
            </a:r>
            <a:endParaRPr lang="en-US" sz="1400"/>
          </a:p>
          <a:p>
            <a:pPr marL="171450" indent="-171450">
              <a:buChar char="•"/>
              <a:defRPr/>
            </a:pPr>
            <a:r>
              <a:rPr lang="en-GB" sz="1400">
                <a:ea typeface="MS PGothic"/>
              </a:rPr>
              <a:t>Umgrauemeio</a:t>
            </a:r>
            <a:endParaRPr lang="en-GB" sz="1400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r>
              <a:rPr lang="en-GB" sz="1400">
                <a:ea typeface="MS PGothic"/>
              </a:rPr>
              <a:t>Ororatech</a:t>
            </a:r>
            <a:endParaRPr lang="en-GB" sz="1400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endParaRPr lang="en-GB" sz="1400">
              <a:latin typeface="Arial" panose="020B0604020202020204" pitchFamily="34" charset="0"/>
            </a:endParaRPr>
          </a:p>
        </p:txBody>
      </p:sp>
      <p:sp>
        <p:nvSpPr>
          <p:cNvPr id="2055" name="Text Placeholder 58">
            <a:extLst>
              <a:ext uri="{FF2B5EF4-FFF2-40B4-BE49-F238E27FC236}">
                <a16:creationId xmlns:a16="http://schemas.microsoft.com/office/drawing/2014/main" id="{5683314A-7BC2-634A-BEF6-FB663393A2A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auto">
          <a:xfrm>
            <a:off x="2901539" y="2965450"/>
            <a:ext cx="1754188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 typeface="Arial" panose="020B0604020202020204" pitchFamily="34" charset="0"/>
              <a:buChar char="•"/>
              <a:defRPr/>
            </a:pPr>
            <a:r>
              <a:rPr lang="en-GB" sz="1100">
                <a:ea typeface="MS PGothic"/>
              </a:rPr>
              <a:t>Number of </a:t>
            </a:r>
            <a:r>
              <a:rPr lang="en-GB" sz="1100" b="1">
                <a:ea typeface="MS PGothic"/>
              </a:rPr>
              <a:t>Yaksha</a:t>
            </a:r>
            <a:r>
              <a:rPr lang="en-GB" sz="1100">
                <a:ea typeface="MS PGothic"/>
              </a:rPr>
              <a:t> units sold.</a:t>
            </a:r>
          </a:p>
        </p:txBody>
      </p:sp>
      <p:sp>
        <p:nvSpPr>
          <p:cNvPr id="2057" name="Text Placeholder 59">
            <a:extLst>
              <a:ext uri="{FF2B5EF4-FFF2-40B4-BE49-F238E27FC236}">
                <a16:creationId xmlns:a16="http://schemas.microsoft.com/office/drawing/2014/main" id="{FA63A9D6-A387-0C4B-B378-DD415133E91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auto">
          <a:xfrm>
            <a:off x="5082418" y="2965450"/>
            <a:ext cx="1888296" cy="154139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GB" altLang="en-US" sz="1400">
                <a:ea typeface="MS PGothic"/>
              </a:rPr>
              <a:t>A virtual Forest Ranger</a:t>
            </a:r>
            <a:endParaRPr lang="en-GB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C6667C44-D671-9749-A014-9DFC9BE0CF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7362364" y="2965450"/>
            <a:ext cx="2096533" cy="153591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 typeface="Arial" panose="020B0604020202020204" pitchFamily="34" charset="0"/>
              <a:buChar char="•"/>
              <a:defRPr/>
            </a:pPr>
            <a:r>
              <a:rPr lang="en-GB" sz="1200">
                <a:ea typeface="MS PGothic"/>
              </a:rPr>
              <a:t>Social Media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200">
                <a:ea typeface="MS PGothic"/>
              </a:rPr>
              <a:t>Email Campaigns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200">
                <a:ea typeface="MS PGothic"/>
              </a:rPr>
              <a:t>Word of Mouth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GB" sz="1200">
                <a:ea typeface="MS PGothic"/>
              </a:rPr>
              <a:t>Publicity</a:t>
            </a:r>
            <a:br>
              <a:rPr lang="en-GB" sz="1200">
                <a:ea typeface="MS PGothic"/>
              </a:rPr>
            </a:br>
            <a:r>
              <a:rPr lang="en-GB" sz="1200">
                <a:ea typeface="MS PGothic"/>
              </a:rPr>
              <a:t>Newspaper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GB" sz="1200"/>
          </a:p>
        </p:txBody>
      </p:sp>
      <p:sp>
        <p:nvSpPr>
          <p:cNvPr id="2058" name="Text Placeholder 61">
            <a:extLst>
              <a:ext uri="{FF2B5EF4-FFF2-40B4-BE49-F238E27FC236}">
                <a16:creationId xmlns:a16="http://schemas.microsoft.com/office/drawing/2014/main" id="{EF7DCA5F-B966-2D47-BB1A-221100576A9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auto">
          <a:xfrm>
            <a:off x="9856022" y="2959968"/>
            <a:ext cx="1754188" cy="153035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Char char="•"/>
              <a:defRPr/>
            </a:pPr>
            <a:r>
              <a:rPr lang="en-GB" sz="1400">
                <a:ea typeface="MS PGothic"/>
              </a:rPr>
              <a:t>Governments</a:t>
            </a:r>
            <a:endParaRPr lang="en-US" sz="1400"/>
          </a:p>
          <a:p>
            <a:pPr marL="171450" indent="-171450">
              <a:buChar char="•"/>
              <a:defRPr/>
            </a:pPr>
            <a:r>
              <a:rPr lang="en-GB" sz="1400">
                <a:ea typeface="MS PGothic"/>
              </a:rPr>
              <a:t>Ecological Research Centres</a:t>
            </a:r>
            <a:endParaRPr lang="en-GB" sz="1400">
              <a:latin typeface="Arial" panose="020B0604020202020204" pitchFamily="34" charset="0"/>
            </a:endParaRPr>
          </a:p>
        </p:txBody>
      </p:sp>
      <p:sp>
        <p:nvSpPr>
          <p:cNvPr id="2059" name="Text Placeholder 62">
            <a:extLst>
              <a:ext uri="{FF2B5EF4-FFF2-40B4-BE49-F238E27FC236}">
                <a16:creationId xmlns:a16="http://schemas.microsoft.com/office/drawing/2014/main" id="{99ED9C6E-63EA-084F-ABA1-FE1B7CA0E0A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516966" y="5296929"/>
            <a:ext cx="2647742" cy="1061279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GB" sz="1050" b="1">
                <a:ea typeface="MS PGothic"/>
              </a:rPr>
              <a:t>Fixed costs:</a:t>
            </a:r>
            <a:endParaRPr lang="en-US" sz="1050" b="1"/>
          </a:p>
          <a:p>
            <a:pPr marL="171450" indent="-171450">
              <a:buChar char="•"/>
              <a:defRPr/>
            </a:pPr>
            <a:r>
              <a:rPr lang="en-GB" sz="1050">
                <a:ea typeface="MS PGothic"/>
              </a:rPr>
              <a:t>Employee salary</a:t>
            </a:r>
            <a:endParaRPr lang="en-GB" sz="1050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r>
              <a:rPr lang="en-GB" sz="1050">
                <a:ea typeface="MS PGothic"/>
              </a:rPr>
              <a:t>Advertisement</a:t>
            </a:r>
            <a:endParaRPr lang="en-GB" sz="1050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endParaRPr lang="en-GB" sz="1050">
              <a:ea typeface="MS PGothic"/>
            </a:endParaRPr>
          </a:p>
          <a:p>
            <a:pPr>
              <a:defRPr/>
            </a:pPr>
            <a:r>
              <a:rPr lang="en-GB" sz="1050" b="1">
                <a:ea typeface="MS PGothic"/>
              </a:rPr>
              <a:t>Variable Costs:</a:t>
            </a:r>
            <a:endParaRPr lang="en-GB" sz="1050" b="1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r>
              <a:rPr lang="en-GB" sz="1050">
                <a:ea typeface="MS PGothic"/>
              </a:rPr>
              <a:t>Office expenses</a:t>
            </a:r>
            <a:endParaRPr lang="en-GB" sz="1050">
              <a:latin typeface="Arial" panose="020B0604020202020204" pitchFamily="34" charset="0"/>
            </a:endParaRPr>
          </a:p>
          <a:p>
            <a:pPr marL="171450" indent="-171450">
              <a:buChar char="•"/>
              <a:defRPr/>
            </a:pPr>
            <a:r>
              <a:rPr lang="en-GB" sz="1050">
                <a:ea typeface="MS PGothic"/>
              </a:rPr>
              <a:t>Equipment costs</a:t>
            </a:r>
          </a:p>
          <a:p>
            <a:pPr marL="171450" indent="-171450">
              <a:buChar char="•"/>
              <a:defRPr/>
            </a:pPr>
            <a:r>
              <a:rPr lang="en-GB" sz="1050">
                <a:ea typeface="MS PGothic"/>
              </a:rPr>
              <a:t>Assembling costs</a:t>
            </a:r>
          </a:p>
          <a:p>
            <a:pPr marL="171450" indent="-171450">
              <a:buChar char="•"/>
              <a:defRPr/>
            </a:pPr>
            <a:endParaRPr lang="en-GB" sz="1050">
              <a:latin typeface="Arial" panose="020B0604020202020204" pitchFamily="34" charset="0"/>
            </a:endParaRPr>
          </a:p>
          <a:p>
            <a:pPr>
              <a:defRPr/>
            </a:pPr>
            <a:endParaRPr lang="en-GB" sz="1050">
              <a:latin typeface="Arial" panose="020B0604020202020204" pitchFamily="34" charset="0"/>
            </a:endParaRPr>
          </a:p>
        </p:txBody>
      </p:sp>
      <p:sp>
        <p:nvSpPr>
          <p:cNvPr id="2061" name="Text Placeholder 63">
            <a:extLst>
              <a:ext uri="{FF2B5EF4-FFF2-40B4-BE49-F238E27FC236}">
                <a16:creationId xmlns:a16="http://schemas.microsoft.com/office/drawing/2014/main" id="{3884C9EA-87D7-2C44-922E-BF4B9AEF565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6305728" y="4877277"/>
            <a:ext cx="4533900" cy="1447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GB" altLang="en-US" sz="1400">
                <a:ea typeface="MS PGothic"/>
              </a:rPr>
              <a:t>Monitoring System subscription fees.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altLang="en-US" sz="1400">
                <a:ea typeface="MS PGothic"/>
              </a:rPr>
              <a:t>Sale of Yaksha units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altLang="en-US" sz="1400">
                <a:ea typeface="MS PGothic"/>
              </a:rPr>
              <a:t>Service/Repair Fees</a:t>
            </a:r>
            <a:endParaRPr lang="en-GB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2" name="Text Placeholder 64">
            <a:extLst>
              <a:ext uri="{FF2B5EF4-FFF2-40B4-BE49-F238E27FC236}">
                <a16:creationId xmlns:a16="http://schemas.microsoft.com/office/drawing/2014/main" id="{EEA2617F-E538-A449-A2E9-ECE5CEB71C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1100">
                <a:ea typeface="MS PGothic"/>
              </a:rPr>
              <a:t>Yaksha</a:t>
            </a:r>
            <a:endParaRPr lang="en-GB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3" name="Text Placeholder 65">
            <a:extLst>
              <a:ext uri="{FF2B5EF4-FFF2-40B4-BE49-F238E27FC236}">
                <a16:creationId xmlns:a16="http://schemas.microsoft.com/office/drawing/2014/main" id="{53781B6E-8646-8A4C-A42C-117517865CF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6827838" y="381000"/>
            <a:ext cx="1403350" cy="2286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1100">
                <a:ea typeface="MS PGothic"/>
              </a:rPr>
              <a:t>Team Yaksha</a:t>
            </a:r>
            <a:endParaRPr lang="en-GB" altLang="en-US" sz="110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4" name="Text Placeholder 66">
            <a:extLst>
              <a:ext uri="{FF2B5EF4-FFF2-40B4-BE49-F238E27FC236}">
                <a16:creationId xmlns:a16="http://schemas.microsoft.com/office/drawing/2014/main" id="{8F0E16C0-96DE-8345-9CB9-AFAD625CBBB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1100">
                <a:ea typeface="MS PGothic"/>
              </a:rPr>
              <a:t>31/10/21</a:t>
            </a:r>
            <a:endParaRPr lang="en-GB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5" name="Text Placeholder 67">
            <a:extLst>
              <a:ext uri="{FF2B5EF4-FFF2-40B4-BE49-F238E27FC236}">
                <a16:creationId xmlns:a16="http://schemas.microsoft.com/office/drawing/2014/main" id="{C7FCCA42-0E98-5043-BC0A-5A89860C670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 bwMode="auto"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1100">
                <a:ea typeface="MS PGothic"/>
              </a:rPr>
              <a:t>1.0</a:t>
            </a:r>
            <a:endParaRPr lang="en-GB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6" name="Rectangle 51">
            <a:extLst>
              <a:ext uri="{FF2B5EF4-FFF2-40B4-BE49-F238E27FC236}">
                <a16:creationId xmlns:a16="http://schemas.microsoft.com/office/drawing/2014/main" id="{423C31C1-7A7F-3A43-AAAE-A0ECEE4EF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650" y="6457951"/>
            <a:ext cx="9410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GB" altLang="en-US" sz="70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Lean Canvas is adapted from The Business Model Canvas (</a:t>
            </a:r>
            <a:r>
              <a:rPr lang="en-GB" altLang="en-US" sz="70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www.businessmodelgeneration.com/canvas</a:t>
            </a:r>
            <a:r>
              <a:rPr lang="en-GB" altLang="en-US" sz="70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PowerPoint implementation by: Neos Chronos Limited </a:t>
            </a:r>
            <a:r>
              <a:rPr lang="en-GB" altLang="en-US" sz="7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altLang="en-US" sz="70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https://neoschronos.com</a:t>
            </a:r>
            <a:r>
              <a:rPr lang="en-GB" altLang="en-US" sz="700">
                <a:latin typeface="Arial" panose="020B0604020202020204" pitchFamily="34" charset="0"/>
                <a:cs typeface="Arial" panose="020B0604020202020204" pitchFamily="34" charset="0"/>
              </a:rPr>
              <a:t>). License: </a:t>
            </a:r>
            <a:r>
              <a:rPr lang="mr-IN" altLang="en-US" sz="70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CC BY-SA 3.0</a:t>
            </a:r>
            <a:endParaRPr lang="mr-IN" altLang="en-US" sz="7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en-GB" altLang="en-US" sz="7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820610-3740-46F1-BB53-8B99EDDEDF03}"/>
              </a:ext>
            </a:extLst>
          </p:cNvPr>
          <p:cNvSpPr/>
          <p:nvPr/>
        </p:nvSpPr>
        <p:spPr>
          <a:xfrm>
            <a:off x="228053" y="203382"/>
            <a:ext cx="2559002" cy="399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>
                <a:cs typeface="Calibri"/>
              </a:rPr>
              <a:t>The Business Plan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1D762E-31B6-4544-B9AC-CA585ECCF44F}"/>
              </a:ext>
            </a:extLst>
          </p:cNvPr>
          <p:cNvCxnSpPr/>
          <p:nvPr/>
        </p:nvCxnSpPr>
        <p:spPr>
          <a:xfrm flipH="1">
            <a:off x="3351704" y="4561584"/>
            <a:ext cx="6578" cy="1829896"/>
          </a:xfrm>
          <a:prstGeom prst="straightConnector1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2323905-776D-4A1A-B44E-C5D8E43DCA15}"/>
              </a:ext>
            </a:extLst>
          </p:cNvPr>
          <p:cNvSpPr txBox="1"/>
          <p:nvPr/>
        </p:nvSpPr>
        <p:spPr>
          <a:xfrm>
            <a:off x="3337793" y="4604137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 b="1">
                <a:solidFill>
                  <a:schemeClr val="tx1">
                    <a:lumMod val="75000"/>
                  </a:schemeClr>
                </a:solidFill>
              </a:rPr>
              <a:t>Partnerships</a:t>
            </a:r>
            <a:endParaRPr lang="en-US" sz="1100" b="1">
              <a:solidFill>
                <a:schemeClr val="tx1">
                  <a:lumMod val="75000"/>
                </a:schemeClr>
              </a:solidFill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C9CB71-9D42-4674-A092-CF9FFD72A98A}"/>
              </a:ext>
            </a:extLst>
          </p:cNvPr>
          <p:cNvSpPr txBox="1"/>
          <p:nvPr/>
        </p:nvSpPr>
        <p:spPr>
          <a:xfrm>
            <a:off x="3354048" y="5026063"/>
            <a:ext cx="2525900" cy="12772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100">
                <a:latin typeface="Arial"/>
                <a:cs typeface="Calibri"/>
              </a:rPr>
              <a:t>Drone providers, like ideaForge, for Forest Fire First Aid System.</a:t>
            </a:r>
            <a:endParaRPr lang="en-US" sz="1100">
              <a:latin typeface="Arial"/>
              <a:cs typeface="Arial"/>
            </a:endParaRPr>
          </a:p>
          <a:p>
            <a:pPr marL="171450" indent="-171450">
              <a:buFont typeface="Arial"/>
              <a:buChar char="•"/>
            </a:pPr>
            <a:endParaRPr lang="en-US" sz="1100">
              <a:latin typeface="Arial"/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sz="1100">
                <a:latin typeface="Arial"/>
                <a:ea typeface="+mn-lt"/>
                <a:cs typeface="+mn-lt"/>
              </a:rPr>
              <a:t>Organic compound manufacturers to make our product fire and weather resistant.</a:t>
            </a:r>
          </a:p>
          <a:p>
            <a:pPr marL="171450" indent="-171450">
              <a:buFont typeface="Arial"/>
              <a:buChar char="•"/>
            </a:pPr>
            <a:endParaRPr lang="en-US" sz="1100"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67278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  <a:p>
            <a:pPr algn="ctr"/>
            <a:endParaRPr lang="en-US">
              <a:cs typeface="Calibri"/>
            </a:endParaRPr>
          </a:p>
          <a:p>
            <a:pPr algn="ctr"/>
            <a:endParaRPr lang="en-US">
              <a:cs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4" name="Rectangle 623">
            <a:extLst>
              <a:ext uri="{FF2B5EF4-FFF2-40B4-BE49-F238E27FC236}">
                <a16:creationId xmlns:a16="http://schemas.microsoft.com/office/drawing/2014/main" id="{00762EF5-496F-4FD0-ABA8-5E4F99D7811C}"/>
              </a:ext>
            </a:extLst>
          </p:cNvPr>
          <p:cNvSpPr/>
          <p:nvPr/>
        </p:nvSpPr>
        <p:spPr>
          <a:xfrm>
            <a:off x="-1164" y="2309504"/>
            <a:ext cx="5684848" cy="2028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C7AAD05D-CF47-40D3-A0A8-B1497686C5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699770"/>
              </p:ext>
            </p:extLst>
          </p:nvPr>
        </p:nvGraphicFramePr>
        <p:xfrm>
          <a:off x="42271" y="1804042"/>
          <a:ext cx="12113807" cy="4959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77" name="Rectangle 2676">
            <a:extLst>
              <a:ext uri="{FF2B5EF4-FFF2-40B4-BE49-F238E27FC236}">
                <a16:creationId xmlns:a16="http://schemas.microsoft.com/office/drawing/2014/main" id="{A542BEAD-395B-480B-AFF8-5D92DBDDB580}"/>
              </a:ext>
            </a:extLst>
          </p:cNvPr>
          <p:cNvSpPr/>
          <p:nvPr/>
        </p:nvSpPr>
        <p:spPr>
          <a:xfrm>
            <a:off x="355509" y="593976"/>
            <a:ext cx="904532" cy="35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86BA61-160F-49DC-AAB5-60CEA7B83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31" y="136152"/>
            <a:ext cx="6650604" cy="1124712"/>
          </a:xfrm>
        </p:spPr>
        <p:txBody>
          <a:bodyPr anchor="b">
            <a:noAutofit/>
          </a:bodyPr>
          <a:lstStyle/>
          <a:p>
            <a:r>
              <a:rPr lang="en-US" sz="5300" b="1">
                <a:latin typeface="Times New Roman"/>
                <a:cs typeface="Times New Roman"/>
              </a:rPr>
              <a:t>Competition Analysis</a:t>
            </a:r>
            <a:endParaRPr lang="en-US" sz="5300" b="1">
              <a:cs typeface="Calibri Light"/>
            </a:endParaRPr>
          </a:p>
        </p:txBody>
      </p:sp>
      <p:pic>
        <p:nvPicPr>
          <p:cNvPr id="8225" name="Graphic 8225" descr="Graph and note paper pads with pencil">
            <a:extLst>
              <a:ext uri="{FF2B5EF4-FFF2-40B4-BE49-F238E27FC236}">
                <a16:creationId xmlns:a16="http://schemas.microsoft.com/office/drawing/2014/main" id="{6B3A7799-3351-4005-BA63-EF119432B8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58707" y="118678"/>
            <a:ext cx="1433547" cy="143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0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Neos Chronos">
      <a:dk1>
        <a:srgbClr val="444444"/>
      </a:dk1>
      <a:lt1>
        <a:sysClr val="window" lastClr="FFFFFF"/>
      </a:lt1>
      <a:dk2>
        <a:srgbClr val="222222"/>
      </a:dk2>
      <a:lt2>
        <a:srgbClr val="F3F3F3"/>
      </a:lt2>
      <a:accent1>
        <a:srgbClr val="669933"/>
      </a:accent1>
      <a:accent2>
        <a:srgbClr val="38BEEA"/>
      </a:accent2>
      <a:accent3>
        <a:srgbClr val="EA38C0"/>
      </a:accent3>
      <a:accent4>
        <a:srgbClr val="EABB38"/>
      </a:accent4>
      <a:accent5>
        <a:srgbClr val="788C92"/>
      </a:accent5>
      <a:accent6>
        <a:srgbClr val="EA6238"/>
      </a:accent6>
      <a:hlink>
        <a:srgbClr val="787828"/>
      </a:hlink>
      <a:folHlink>
        <a:srgbClr val="9AA2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office theme</vt:lpstr>
      <vt:lpstr>Office Theme</vt:lpstr>
      <vt:lpstr>  Yaksha     Re-uniting Nature's spirit with love</vt:lpstr>
      <vt:lpstr>TEAM YAKSHA</vt:lpstr>
      <vt:lpstr>Problems Identified</vt:lpstr>
      <vt:lpstr>PowerPoint Presentation</vt:lpstr>
      <vt:lpstr>Challenges Faced</vt:lpstr>
      <vt:lpstr>Target Audience</vt:lpstr>
      <vt:lpstr>PowerPoint Presentation</vt:lpstr>
      <vt:lpstr>PowerPoint Presentation</vt:lpstr>
      <vt:lpstr>Competition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IMPACTS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2021-10-30T08:18:34Z</dcterms:created>
  <dcterms:modified xsi:type="dcterms:W3CDTF">2022-03-28T05:52:49Z</dcterms:modified>
</cp:coreProperties>
</file>

<file path=docProps/thumbnail.jpeg>
</file>